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948" y="-7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object 5"/>
          <p:cNvSpPr>
            <a:spLocks noChangeArrowheads="1"/>
          </p:cNvSpPr>
          <p:nvPr/>
        </p:nvSpPr>
        <p:spPr bwMode="auto">
          <a:xfrm>
            <a:off x="0" y="6858000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4" name="object 6"/>
          <p:cNvSpPr>
            <a:spLocks noChangeArrowheads="1"/>
          </p:cNvSpPr>
          <p:nvPr/>
        </p:nvSpPr>
        <p:spPr bwMode="auto">
          <a:xfrm>
            <a:off x="-1588" y="6251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5" name="object 7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2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6" name="object 8"/>
          <p:cNvSpPr>
            <a:spLocks noChangeArrowheads="1"/>
          </p:cNvSpPr>
          <p:nvPr/>
        </p:nvSpPr>
        <p:spPr bwMode="auto">
          <a:xfrm>
            <a:off x="-1588" y="6265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568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7" name="object 9"/>
          <p:cNvSpPr>
            <a:spLocks noChangeArrowheads="1"/>
          </p:cNvSpPr>
          <p:nvPr/>
        </p:nvSpPr>
        <p:spPr bwMode="auto">
          <a:xfrm>
            <a:off x="-1588" y="6267450"/>
            <a:ext cx="9147176" cy="9525"/>
          </a:xfrm>
          <a:custGeom>
            <a:avLst/>
            <a:gdLst>
              <a:gd name="T0" fmla="*/ 0 w 9146540"/>
              <a:gd name="T1" fmla="*/ 0 h 8889"/>
              <a:gd name="T2" fmla="*/ 9146540 w 9146540"/>
              <a:gd name="T3" fmla="*/ 8889 h 8889"/>
            </a:gdLst>
            <a:ahLst/>
            <a:cxnLst/>
            <a:rect l="T0" t="T1" r="T2" b="T3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8" name="object 10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C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9" name="object 11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0" name="object 12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16F9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1" name="object 13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1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2" name="object 14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3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3" name="object 15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A75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4" name="object 16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5" name="object 17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078A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6" name="object 18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37A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7" name="object 19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C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8" name="object 20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E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9" name="object 21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90" name="object 22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F81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91" name="object 23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383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92" name="object 24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5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93" name="object 25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7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94" name="object 26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95" name="object 27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E8A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96" name="object 28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18C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97" name="object 29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48E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98" name="object 30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0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99" name="object 31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00" name="object 32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3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01" name="object 33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095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02" name="object 34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7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03" name="object 35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6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04" name="object 36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05" name="object 37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C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06" name="object 38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F9E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07" name="object 39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2A0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08" name="object 40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6A2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09" name="object 41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10" name="object 42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5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11" name="object 43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EA7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12" name="object 44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1A9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13" name="object 45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4AB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14" name="object 46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15" name="object 47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AAE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16" name="object 48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DB0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17" name="object 49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0B2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18" name="object 50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3B4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19" name="object 51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20" name="object 52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9B7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21" name="object 53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CB9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22" name="object 54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FBB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23" name="object 55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D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24" name="object 56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25" name="object 57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9C0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26" name="object 58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BC2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27" name="object 59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EC4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28" name="object 60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6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29" name="object 61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30" name="object 62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7C9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31" name="object 63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32" name="object 64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DC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33" name="object 65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CF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34" name="object 66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35" name="object 67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2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36" name="object 68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9D4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37" name="object 69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CD6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38" name="object 70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FD8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39" name="object 71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40" name="object 72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B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41" name="object 73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D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42" name="object 74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CDF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43" name="object 75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EE1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44" name="object 76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45" name="object 77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4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46" name="object 78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6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47" name="object 79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AE8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48" name="object 80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DEA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49" name="object 81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50" name="object 82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3ED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51" name="object 83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EF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52" name="object 84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1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53" name="object 85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CF3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54" name="object 86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55" name="object 87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6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56" name="object 88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8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57" name="object 89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8FA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58" name="object 90"/>
          <p:cNvSpPr>
            <a:spLocks noChangeArrowheads="1"/>
          </p:cNvSpPr>
          <p:nvPr/>
        </p:nvSpPr>
        <p:spPr bwMode="auto">
          <a:xfrm>
            <a:off x="6275388" y="6324600"/>
            <a:ext cx="728662" cy="48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59" name="object 91"/>
          <p:cNvSpPr>
            <a:spLocks noChangeArrowheads="1"/>
          </p:cNvSpPr>
          <p:nvPr/>
        </p:nvSpPr>
        <p:spPr bwMode="auto">
          <a:xfrm>
            <a:off x="6991350" y="6454775"/>
            <a:ext cx="1389063" cy="233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60" name="object 92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61" name="object 93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62" name="object 94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63" name="object 95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64" name="object 96"/>
          <p:cNvSpPr>
            <a:spLocks noChangeArrowheads="1"/>
          </p:cNvSpPr>
          <p:nvPr/>
        </p:nvSpPr>
        <p:spPr bwMode="auto">
          <a:xfrm>
            <a:off x="0" y="6205538"/>
            <a:ext cx="9142413" cy="57150"/>
          </a:xfrm>
          <a:custGeom>
            <a:avLst/>
            <a:gdLst>
              <a:gd name="T0" fmla="*/ 0 w 9142730"/>
              <a:gd name="T1" fmla="*/ 0 h 57146"/>
              <a:gd name="T2" fmla="*/ 9142730 w 9142730"/>
              <a:gd name="T3" fmla="*/ 57146 h 57146"/>
            </a:gdLst>
            <a:ahLst/>
            <a:cxnLst/>
            <a:rect l="T0" t="T1" r="T2" b="T3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65" name="object 97"/>
          <p:cNvSpPr>
            <a:spLocks noChangeArrowheads="1"/>
          </p:cNvSpPr>
          <p:nvPr/>
        </p:nvSpPr>
        <p:spPr bwMode="auto">
          <a:xfrm>
            <a:off x="152400" y="6248400"/>
            <a:ext cx="434975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0" y="2678113"/>
            <a:ext cx="4627563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370"/>
              </a:lnSpc>
              <a:spcBef>
                <a:spcPts val="168"/>
              </a:spcBef>
              <a:spcAft>
                <a:spcPts val="0"/>
              </a:spcAft>
              <a:defRPr/>
            </a:pPr>
            <a:r>
              <a:rPr sz="3200" b="1" spc="4" dirty="0">
                <a:solidFill>
                  <a:srgbClr val="003366"/>
                </a:solidFill>
                <a:latin typeface="Arial"/>
                <a:cs typeface="Arial"/>
              </a:rPr>
              <a:t>EN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200" b="1" spc="4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200" b="1" spc="4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3200" b="1" spc="-4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3200" b="1" spc="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O </a:t>
            </a:r>
            <a:r>
              <a:rPr sz="3200" b="1" spc="4" dirty="0">
                <a:solidFill>
                  <a:srgbClr val="003366"/>
                </a:solidFill>
                <a:latin typeface="Arial"/>
                <a:cs typeface="Arial"/>
              </a:rPr>
              <a:t>SU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R-</a:t>
            </a:r>
            <a:r>
              <a:rPr sz="3200" b="1" spc="4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UR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2200" y="3987800"/>
            <a:ext cx="7050088" cy="1411288"/>
          </a:xfrm>
          <a:prstGeom prst="rect">
            <a:avLst/>
          </a:prstGeom>
        </p:spPr>
        <p:txBody>
          <a:bodyPr lIns="0" tIns="0" rIns="0" bIns="0"/>
          <a:lstStyle/>
          <a:p>
            <a:pPr marL="369888" algn="ctr">
              <a:lnSpc>
                <a:spcPts val="2963"/>
              </a:lnSpc>
              <a:spcBef>
                <a:spcPts val="150"/>
              </a:spcBef>
            </a:pPr>
            <a:r>
              <a:rPr lang="en-US" sz="2800">
                <a:solidFill>
                  <a:srgbClr val="003366"/>
                </a:solidFill>
                <a:cs typeface="Arial" charset="0"/>
              </a:rPr>
              <a:t>Gestión del Registro de Contribuyentes</a:t>
            </a:r>
            <a:endParaRPr lang="en-US" sz="2800">
              <a:cs typeface="Arial" charset="0"/>
            </a:endParaRPr>
          </a:p>
          <a:p>
            <a:pPr marL="369888" algn="ctr">
              <a:lnSpc>
                <a:spcPct val="96000"/>
              </a:lnSpc>
              <a:spcBef>
                <a:spcPts val="688"/>
              </a:spcBef>
            </a:pPr>
            <a:r>
              <a:rPr lang="en-US" sz="2800">
                <a:solidFill>
                  <a:srgbClr val="003366"/>
                </a:solidFill>
                <a:cs typeface="Arial" charset="0"/>
              </a:rPr>
              <a:t>Explotación de la información para el control</a:t>
            </a:r>
            <a:endParaRPr lang="en-US" sz="2800">
              <a:cs typeface="Arial" charset="0"/>
            </a:endParaRPr>
          </a:p>
          <a:p>
            <a:pPr marL="369888" algn="ctr">
              <a:lnSpc>
                <a:spcPct val="96000"/>
              </a:lnSpc>
              <a:spcBef>
                <a:spcPts val="825"/>
              </a:spcBef>
            </a:pPr>
            <a:r>
              <a:rPr lang="en-US" sz="2800">
                <a:solidFill>
                  <a:srgbClr val="003366"/>
                </a:solidFill>
                <a:cs typeface="Arial" charset="0"/>
              </a:rPr>
              <a:t>29 de agosto de 2013</a:t>
            </a:r>
            <a:endParaRPr lang="en-US" sz="2800">
              <a:cs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388" y="6469063"/>
            <a:ext cx="18034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530"/>
              </a:lnSpc>
              <a:spcBef>
                <a:spcPts val="76"/>
              </a:spcBef>
              <a:spcAft>
                <a:spcPts val="0"/>
              </a:spcAft>
              <a:defRPr/>
            </a:pPr>
            <a:r>
              <a:rPr sz="1400" spc="-4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9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é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io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 </a:t>
            </a:r>
            <a:r>
              <a:rPr sz="1400" spc="-4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9" dirty="0">
                <a:latin typeface="Arial"/>
                <a:cs typeface="Arial"/>
              </a:rPr>
              <a:t>z</a:t>
            </a:r>
            <a:r>
              <a:rPr sz="1400" dirty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object 20"/>
          <p:cNvSpPr>
            <a:spLocks noChangeArrowheads="1"/>
          </p:cNvSpPr>
          <p:nvPr/>
        </p:nvSpPr>
        <p:spPr bwMode="auto">
          <a:xfrm>
            <a:off x="0" y="6858000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0" name="object 21"/>
          <p:cNvSpPr>
            <a:spLocks noChangeArrowheads="1"/>
          </p:cNvSpPr>
          <p:nvPr/>
        </p:nvSpPr>
        <p:spPr bwMode="auto">
          <a:xfrm>
            <a:off x="-1588" y="6251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1" name="object 22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2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2" name="object 23"/>
          <p:cNvSpPr>
            <a:spLocks noChangeArrowheads="1"/>
          </p:cNvSpPr>
          <p:nvPr/>
        </p:nvSpPr>
        <p:spPr bwMode="auto">
          <a:xfrm>
            <a:off x="-1588" y="6265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568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3" name="object 24"/>
          <p:cNvSpPr>
            <a:spLocks noChangeArrowheads="1"/>
          </p:cNvSpPr>
          <p:nvPr/>
        </p:nvSpPr>
        <p:spPr bwMode="auto">
          <a:xfrm>
            <a:off x="-1588" y="6267450"/>
            <a:ext cx="9147176" cy="9525"/>
          </a:xfrm>
          <a:custGeom>
            <a:avLst/>
            <a:gdLst>
              <a:gd name="T0" fmla="*/ 0 w 9146540"/>
              <a:gd name="T1" fmla="*/ 0 h 8889"/>
              <a:gd name="T2" fmla="*/ 9146540 w 9146540"/>
              <a:gd name="T3" fmla="*/ 8889 h 8889"/>
            </a:gdLst>
            <a:ahLst/>
            <a:cxnLst/>
            <a:rect l="T0" t="T1" r="T2" b="T3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4" name="object 25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C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5" name="object 26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6" name="object 27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16F9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7" name="object 28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1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8" name="object 29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3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9" name="object 30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A75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0" name="object 31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1" name="object 32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078A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2" name="object 33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37A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3" name="object 34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C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4" name="object 35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E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5" name="object 36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6" name="object 37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F81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7" name="object 38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383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8" name="object 39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5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09" name="object 40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7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0" name="object 41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1" name="object 42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E8A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2" name="object 43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18C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3" name="object 44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48E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4" name="object 45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0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5" name="object 46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6" name="object 47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3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7" name="object 48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095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8" name="object 49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7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19" name="object 50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6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0" name="object 51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1" name="object 52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C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2" name="object 53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F9E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3" name="object 54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2A0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4" name="object 55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6A2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5" name="object 56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6" name="object 57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5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7" name="object 58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EA7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8" name="object 59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1A9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29" name="object 60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4AB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0" name="object 61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1" name="object 62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AAE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2" name="object 63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DB0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3" name="object 64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0B2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4" name="object 65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3B4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5" name="object 66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6" name="object 67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9B7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7" name="object 68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CB9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8" name="object 69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FBB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39" name="object 70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D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0" name="object 71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1" name="object 72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9C0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2" name="object 73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BC2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3" name="object 74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EC4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4" name="object 75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6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5" name="object 76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6" name="object 77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7C9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7" name="object 78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8" name="object 79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DC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49" name="object 80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CF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0" name="object 81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1" name="object 82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2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2" name="object 83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9D4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3" name="object 84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CD6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4" name="object 85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FD8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5" name="object 86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6" name="object 87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B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7" name="object 88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D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8" name="object 89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CDF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59" name="object 90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EE1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0" name="object 91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1" name="object 92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4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2" name="object 93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6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3" name="object 94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AE8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4" name="object 95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DEA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5" name="object 96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6" name="object 97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3ED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7" name="object 98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EF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8" name="object 99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1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69" name="object 100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CF3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0" name="object 101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1" name="object 102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6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2" name="object 103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8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3" name="object 104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8FA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4" name="object 105"/>
          <p:cNvSpPr>
            <a:spLocks noChangeArrowheads="1"/>
          </p:cNvSpPr>
          <p:nvPr/>
        </p:nvSpPr>
        <p:spPr bwMode="auto">
          <a:xfrm>
            <a:off x="6275388" y="6324600"/>
            <a:ext cx="728662" cy="48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5" name="object 106"/>
          <p:cNvSpPr>
            <a:spLocks noChangeArrowheads="1"/>
          </p:cNvSpPr>
          <p:nvPr/>
        </p:nvSpPr>
        <p:spPr bwMode="auto">
          <a:xfrm>
            <a:off x="6991350" y="6454775"/>
            <a:ext cx="1389063" cy="233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6" name="object 107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7" name="object 108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8" name="object 109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79" name="object 110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80" name="object 111"/>
          <p:cNvSpPr>
            <a:spLocks noChangeArrowheads="1"/>
          </p:cNvSpPr>
          <p:nvPr/>
        </p:nvSpPr>
        <p:spPr bwMode="auto">
          <a:xfrm>
            <a:off x="0" y="6205538"/>
            <a:ext cx="9142413" cy="57150"/>
          </a:xfrm>
          <a:custGeom>
            <a:avLst/>
            <a:gdLst>
              <a:gd name="T0" fmla="*/ 0 w 9142730"/>
              <a:gd name="T1" fmla="*/ 0 h 57146"/>
              <a:gd name="T2" fmla="*/ 9142730 w 9142730"/>
              <a:gd name="T3" fmla="*/ 57146 h 57146"/>
            </a:gdLst>
            <a:ahLst/>
            <a:cxnLst/>
            <a:rect l="T0" t="T1" r="T2" b="T3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381" name="object 112"/>
          <p:cNvSpPr>
            <a:spLocks noChangeArrowheads="1"/>
          </p:cNvSpPr>
          <p:nvPr/>
        </p:nvSpPr>
        <p:spPr bwMode="auto">
          <a:xfrm>
            <a:off x="152400" y="6248400"/>
            <a:ext cx="434975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9250" y="239713"/>
            <a:ext cx="8499475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370"/>
              </a:lnSpc>
              <a:spcBef>
                <a:spcPts val="168"/>
              </a:spcBef>
              <a:spcAft>
                <a:spcPts val="0"/>
              </a:spcAft>
              <a:defRPr/>
            </a:pPr>
            <a:r>
              <a:rPr sz="2800" b="1" spc="4" dirty="0" err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b="1" spc="-4" dirty="0" err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b="1" spc="4" dirty="0" err="1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800" b="1" dirty="0" err="1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800" b="1" spc="4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b="1" spc="-4" dirty="0" err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b="1" dirty="0" err="1">
                <a:solidFill>
                  <a:srgbClr val="003366"/>
                </a:solidFill>
                <a:latin typeface="Arial"/>
                <a:cs typeface="Arial"/>
              </a:rPr>
              <a:t>les</a:t>
            </a:r>
            <a:r>
              <a:rPr sz="2800" b="1" spc="-1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dirty="0" err="1">
                <a:solidFill>
                  <a:srgbClr val="003366"/>
                </a:solidFill>
                <a:latin typeface="Arial"/>
                <a:cs typeface="Arial"/>
              </a:rPr>
              <a:t>Esp</a:t>
            </a:r>
            <a:r>
              <a:rPr sz="2800" b="1" spc="-9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b="1" dirty="0" err="1">
                <a:solidFill>
                  <a:srgbClr val="003366"/>
                </a:solidFill>
                <a:latin typeface="Arial"/>
                <a:cs typeface="Arial"/>
              </a:rPr>
              <a:t>ci</a:t>
            </a:r>
            <a:r>
              <a:rPr sz="2800" b="1" spc="-14" dirty="0" err="1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800" b="1" dirty="0">
                <a:solidFill>
                  <a:srgbClr val="003366"/>
                </a:solidFill>
                <a:latin typeface="Arial"/>
                <a:cs typeface="Arial"/>
              </a:rPr>
              <a:t>les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 –</a:t>
            </a:r>
            <a:r>
              <a:rPr sz="2800" b="1" spc="-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s-ES_tradnl" sz="2800" b="1" spc="-9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800" b="1" spc="-4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b="1" spc="4" dirty="0" err="1">
                <a:solidFill>
                  <a:srgbClr val="003366"/>
                </a:solidFill>
                <a:latin typeface="Arial"/>
                <a:cs typeface="Arial"/>
              </a:rPr>
              <a:t>od</a:t>
            </a:r>
            <a:r>
              <a:rPr sz="2800" b="1" spc="-4" dirty="0" err="1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lang="es-PA" sz="2800" b="1" dirty="0" err="1">
                <a:solidFill>
                  <a:srgbClr val="003366"/>
                </a:solidFill>
                <a:latin typeface="Arial"/>
                <a:cs typeface="Arial"/>
              </a:rPr>
              <a:t>cción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e </a:t>
            </a:r>
            <a:r>
              <a:rPr sz="2800" b="1" spc="-4" dirty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r>
              <a:rPr sz="2800" b="1" spc="-9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as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383" name="object 18"/>
          <p:cNvSpPr txBox="1">
            <a:spLocks noChangeArrowheads="1"/>
          </p:cNvSpPr>
          <p:nvPr/>
        </p:nvSpPr>
        <p:spPr bwMode="auto">
          <a:xfrm>
            <a:off x="498475" y="1068388"/>
            <a:ext cx="177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39788" y="1082675"/>
            <a:ext cx="7085012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ma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4" dirty="0">
                <a:latin typeface="Arial"/>
                <a:cs typeface="Arial"/>
              </a:rPr>
              <a:t>Con</a:t>
            </a:r>
            <a:r>
              <a:rPr sz="2400" spc="9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ol</a:t>
            </a:r>
            <a:r>
              <a:rPr sz="2400" dirty="0">
                <a:latin typeface="Arial"/>
                <a:cs typeface="Arial"/>
              </a:rPr>
              <a:t> de </a:t>
            </a:r>
            <a:r>
              <a:rPr sz="2400" dirty="0" err="1">
                <a:latin typeface="Arial"/>
                <a:cs typeface="Arial"/>
              </a:rPr>
              <a:t>Pr</a:t>
            </a:r>
            <a:r>
              <a:rPr sz="2400" spc="-9" dirty="0" err="1">
                <a:latin typeface="Arial"/>
                <a:cs typeface="Arial"/>
              </a:rPr>
              <a:t>o</a:t>
            </a:r>
            <a:r>
              <a:rPr sz="2400" spc="-4" dirty="0" err="1">
                <a:latin typeface="Arial"/>
                <a:cs typeface="Arial"/>
              </a:rPr>
              <a:t>d</a:t>
            </a:r>
            <a:r>
              <a:rPr sz="2400" dirty="0" err="1">
                <a:latin typeface="Arial"/>
                <a:cs typeface="Arial"/>
              </a:rPr>
              <a:t>u</a:t>
            </a:r>
            <a:r>
              <a:rPr lang="es-PA" sz="2400" dirty="0" err="1">
                <a:latin typeface="Arial"/>
                <a:cs typeface="Arial"/>
              </a:rPr>
              <a:t>cción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9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4" dirty="0">
                <a:latin typeface="Arial"/>
                <a:cs typeface="Arial"/>
              </a:rPr>
              <a:t>bida</a:t>
            </a:r>
            <a:r>
              <a:rPr sz="2400" dirty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385" name="object 16"/>
          <p:cNvSpPr txBox="1">
            <a:spLocks noChangeArrowheads="1"/>
          </p:cNvSpPr>
          <p:nvPr/>
        </p:nvSpPr>
        <p:spPr bwMode="auto">
          <a:xfrm>
            <a:off x="7097713" y="1082675"/>
            <a:ext cx="1730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cs typeface="Arial" charset="0"/>
              </a:rPr>
              <a:t>-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285038" y="1082675"/>
            <a:ext cx="10001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spc="-9" dirty="0">
                <a:latin typeface="Arial"/>
                <a:cs typeface="Arial"/>
              </a:rPr>
              <a:t>S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ob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387" name="object 14"/>
          <p:cNvSpPr txBox="1">
            <a:spLocks noChangeArrowheads="1"/>
          </p:cNvSpPr>
          <p:nvPr/>
        </p:nvSpPr>
        <p:spPr bwMode="auto">
          <a:xfrm>
            <a:off x="498475" y="1751013"/>
            <a:ext cx="177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39788" y="1765300"/>
            <a:ext cx="137477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lang="es-PA" sz="2400" b="1" spc="4" dirty="0">
                <a:latin typeface="Arial"/>
                <a:cs typeface="Arial"/>
              </a:rPr>
              <a:t>Q</a:t>
            </a:r>
            <a:r>
              <a:rPr sz="2400" b="1" spc="-4" dirty="0" err="1">
                <a:latin typeface="Arial"/>
                <a:cs typeface="Arial"/>
              </a:rPr>
              <a:t>u</a:t>
            </a:r>
            <a:r>
              <a:rPr sz="2400" b="1" dirty="0" err="1">
                <a:latin typeface="Arial"/>
                <a:cs typeface="Arial"/>
              </a:rPr>
              <a:t>e</a:t>
            </a:r>
            <a:r>
              <a:rPr lang="es-PA" sz="2400" b="1" dirty="0">
                <a:latin typeface="Arial"/>
                <a:cs typeface="Arial"/>
              </a:rPr>
              <a:t> es</a:t>
            </a:r>
            <a:r>
              <a:rPr sz="2400" b="1" dirty="0"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389" name="object 12"/>
          <p:cNvSpPr txBox="1">
            <a:spLocks noChangeArrowheads="1"/>
          </p:cNvSpPr>
          <p:nvPr/>
        </p:nvSpPr>
        <p:spPr bwMode="auto">
          <a:xfrm>
            <a:off x="955675" y="2139950"/>
            <a:ext cx="177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cs typeface="Arial" charset="0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39838" y="2157413"/>
            <a:ext cx="70453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dirty="0">
                <a:latin typeface="Arial"/>
                <a:cs typeface="Arial"/>
              </a:rPr>
              <a:t>c</a:t>
            </a:r>
            <a:r>
              <a:rPr lang="es-PA" sz="2400" spc="-4" dirty="0" err="1">
                <a:latin typeface="Arial"/>
                <a:cs typeface="Arial"/>
              </a:rPr>
              <a:t>uenta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lang="es-PA" sz="240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lang="es-PA" sz="2400" spc="-4" dirty="0">
                <a:latin typeface="Arial"/>
                <a:cs typeface="Arial"/>
              </a:rPr>
              <a:t>cantidad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4" dirty="0" err="1">
                <a:latin typeface="Arial"/>
                <a:cs typeface="Arial"/>
              </a:rPr>
              <a:t>p</a:t>
            </a:r>
            <a:r>
              <a:rPr sz="2400" dirty="0" err="1">
                <a:latin typeface="Arial"/>
                <a:cs typeface="Arial"/>
              </a:rPr>
              <a:t>r</a:t>
            </a:r>
            <a:r>
              <a:rPr sz="2400" spc="-4" dirty="0" err="1">
                <a:latin typeface="Arial"/>
                <a:cs typeface="Arial"/>
              </a:rPr>
              <a:t>o</a:t>
            </a:r>
            <a:r>
              <a:rPr sz="2400" dirty="0" err="1">
                <a:latin typeface="Arial"/>
                <a:cs typeface="Arial"/>
              </a:rPr>
              <a:t>d</a:t>
            </a:r>
            <a:r>
              <a:rPr sz="2400" spc="-4" dirty="0" err="1">
                <a:latin typeface="Arial"/>
                <a:cs typeface="Arial"/>
              </a:rPr>
              <a:t>u</a:t>
            </a:r>
            <a:r>
              <a:rPr lang="es-PA" sz="2400" spc="-4" dirty="0">
                <a:latin typeface="Arial"/>
                <a:cs typeface="Arial"/>
              </a:rPr>
              <a:t>c</a:t>
            </a:r>
            <a:r>
              <a:rPr sz="2400" dirty="0" err="1">
                <a:latin typeface="Arial"/>
                <a:cs typeface="Arial"/>
              </a:rPr>
              <a:t>t</a:t>
            </a:r>
            <a:r>
              <a:rPr sz="2400" spc="-4" dirty="0" err="1">
                <a:latin typeface="Arial"/>
                <a:cs typeface="Arial"/>
              </a:rPr>
              <a:t>o</a:t>
            </a:r>
            <a:r>
              <a:rPr sz="2400" dirty="0" err="1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9" dirty="0">
                <a:latin typeface="Arial"/>
                <a:cs typeface="Arial"/>
              </a:rPr>
              <a:t>f</a:t>
            </a:r>
            <a:r>
              <a:rPr sz="2400" spc="-4" dirty="0">
                <a:latin typeface="Arial"/>
                <a:cs typeface="Arial"/>
              </a:rPr>
              <a:t>ab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391" name="object 10"/>
          <p:cNvSpPr txBox="1">
            <a:spLocks noChangeArrowheads="1"/>
          </p:cNvSpPr>
          <p:nvPr/>
        </p:nvSpPr>
        <p:spPr bwMode="auto">
          <a:xfrm>
            <a:off x="498475" y="2824163"/>
            <a:ext cx="177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9788" y="2838450"/>
            <a:ext cx="3970337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dirty="0" err="1">
                <a:latin typeface="Arial"/>
                <a:cs typeface="Arial"/>
              </a:rPr>
              <a:t>Q</a:t>
            </a:r>
            <a:r>
              <a:rPr sz="2400" b="1" spc="4" dirty="0" err="1">
                <a:latin typeface="Arial"/>
                <a:cs typeface="Arial"/>
              </a:rPr>
              <a:t>u</a:t>
            </a:r>
            <a:r>
              <a:rPr lang="es-PA" sz="2400" b="1" spc="-4" dirty="0" err="1">
                <a:latin typeface="Arial"/>
                <a:cs typeface="Arial"/>
              </a:rPr>
              <a:t>ien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dirty="0" err="1">
                <a:latin typeface="Arial"/>
                <a:cs typeface="Arial"/>
              </a:rPr>
              <a:t>e</a:t>
            </a:r>
            <a:r>
              <a:rPr sz="2400" b="1" spc="-4" dirty="0" err="1">
                <a:latin typeface="Arial"/>
                <a:cs typeface="Arial"/>
              </a:rPr>
              <a:t>s</a:t>
            </a:r>
            <a:r>
              <a:rPr sz="2400" b="1" dirty="0" err="1">
                <a:latin typeface="Arial"/>
                <a:cs typeface="Arial"/>
              </a:rPr>
              <a:t>tá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4" dirty="0" err="1">
                <a:latin typeface="Arial"/>
                <a:cs typeface="Arial"/>
              </a:rPr>
              <a:t>o</a:t>
            </a:r>
            <a:r>
              <a:rPr sz="2400" b="1" spc="4" dirty="0" err="1">
                <a:latin typeface="Arial"/>
                <a:cs typeface="Arial"/>
              </a:rPr>
              <a:t>b</a:t>
            </a:r>
            <a:r>
              <a:rPr lang="es-PA" sz="2400" b="1" spc="-4" dirty="0">
                <a:latin typeface="Arial"/>
                <a:cs typeface="Arial"/>
              </a:rPr>
              <a:t>l</a:t>
            </a:r>
            <a:r>
              <a:rPr sz="2400" b="1" dirty="0" err="1">
                <a:latin typeface="Arial"/>
                <a:cs typeface="Arial"/>
              </a:rPr>
              <a:t>i</a:t>
            </a:r>
            <a:r>
              <a:rPr sz="2400" b="1" spc="4" dirty="0" err="1">
                <a:latin typeface="Arial"/>
                <a:cs typeface="Arial"/>
              </a:rPr>
              <a:t>g</a:t>
            </a:r>
            <a:r>
              <a:rPr sz="2400" b="1" spc="-4" dirty="0" err="1">
                <a:latin typeface="Arial"/>
                <a:cs typeface="Arial"/>
              </a:rPr>
              <a:t>ad</a:t>
            </a:r>
            <a:r>
              <a:rPr sz="2400" b="1" spc="4" dirty="0" err="1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393" name="object 8"/>
          <p:cNvSpPr txBox="1">
            <a:spLocks noChangeArrowheads="1"/>
          </p:cNvSpPr>
          <p:nvPr/>
        </p:nvSpPr>
        <p:spPr bwMode="auto">
          <a:xfrm>
            <a:off x="1412875" y="3213100"/>
            <a:ext cx="177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cs typeface="Arial" charset="0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41475" y="3230563"/>
            <a:ext cx="1865313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lang="es-PA" sz="2400" spc="9" dirty="0">
                <a:latin typeface="Arial"/>
                <a:cs typeface="Arial"/>
              </a:rPr>
              <a:t>sodas</a:t>
            </a:r>
            <a:r>
              <a:rPr sz="2400" dirty="0">
                <a:latin typeface="Arial"/>
                <a:cs typeface="Arial"/>
              </a:rPr>
              <a:t>,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73338" y="3230563"/>
            <a:ext cx="2236787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dirty="0" err="1">
                <a:latin typeface="Arial"/>
                <a:cs typeface="Arial"/>
              </a:rPr>
              <a:t>c</a:t>
            </a:r>
            <a:r>
              <a:rPr sz="2400" spc="-4" dirty="0" err="1">
                <a:latin typeface="Arial"/>
                <a:cs typeface="Arial"/>
              </a:rPr>
              <a:t>e</a:t>
            </a:r>
            <a:r>
              <a:rPr sz="2400" spc="9" dirty="0" err="1">
                <a:latin typeface="Arial"/>
                <a:cs typeface="Arial"/>
              </a:rPr>
              <a:t>r</a:t>
            </a:r>
            <a:r>
              <a:rPr sz="2400" dirty="0" err="1">
                <a:latin typeface="Arial"/>
                <a:cs typeface="Arial"/>
              </a:rPr>
              <a:t>v</a:t>
            </a:r>
            <a:r>
              <a:rPr sz="2400" spc="-4" dirty="0" err="1">
                <a:latin typeface="Arial"/>
                <a:cs typeface="Arial"/>
              </a:rPr>
              <a:t>e</a:t>
            </a:r>
            <a:r>
              <a:rPr lang="es-PA" sz="2400" spc="4" dirty="0">
                <a:latin typeface="Arial"/>
                <a:cs typeface="Arial"/>
              </a:rPr>
              <a:t>z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6200" y="3230563"/>
            <a:ext cx="380047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spc="-4" dirty="0" err="1">
                <a:latin typeface="Arial"/>
                <a:cs typeface="Arial"/>
              </a:rPr>
              <a:t>agu</a:t>
            </a:r>
            <a:r>
              <a:rPr sz="2400" dirty="0" err="1">
                <a:latin typeface="Arial"/>
                <a:cs typeface="Arial"/>
              </a:rPr>
              <a:t>ar</a:t>
            </a:r>
            <a:r>
              <a:rPr sz="2400" spc="-4" dirty="0" err="1">
                <a:latin typeface="Arial"/>
                <a:cs typeface="Arial"/>
              </a:rPr>
              <a:t>d</a:t>
            </a:r>
            <a:r>
              <a:rPr lang="es-PA" sz="2400" spc="-4" dirty="0">
                <a:latin typeface="Arial"/>
                <a:cs typeface="Arial"/>
              </a:rPr>
              <a:t>i</a:t>
            </a:r>
            <a:r>
              <a:rPr sz="2400" spc="-4" dirty="0" err="1">
                <a:latin typeface="Arial"/>
                <a:cs typeface="Arial"/>
              </a:rPr>
              <a:t>en</a:t>
            </a:r>
            <a:r>
              <a:rPr sz="2400" spc="9" dirty="0" err="1">
                <a:latin typeface="Arial"/>
                <a:cs typeface="Arial"/>
              </a:rPr>
              <a:t>t</a:t>
            </a:r>
            <a:r>
              <a:rPr sz="2400" spc="-4" dirty="0" err="1">
                <a:latin typeface="Arial"/>
                <a:cs typeface="Arial"/>
              </a:rPr>
              <a:t>e</a:t>
            </a:r>
            <a:r>
              <a:rPr sz="2400" dirty="0" err="1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,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7400" y="3230563"/>
            <a:ext cx="1296988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spc="-4" dirty="0">
                <a:latin typeface="Arial"/>
                <a:cs typeface="Arial"/>
              </a:rPr>
              <a:t>e</a:t>
            </a:r>
            <a:r>
              <a:rPr sz="2400" spc="9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15363" y="6316663"/>
            <a:ext cx="249237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530"/>
              </a:lnSpc>
              <a:spcBef>
                <a:spcPts val="76"/>
              </a:spcBef>
              <a:spcAft>
                <a:spcPts val="0"/>
              </a:spcAft>
              <a:defRPr/>
            </a:pPr>
            <a:r>
              <a:rPr sz="1400" spc="-9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388" y="6469063"/>
            <a:ext cx="18034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530"/>
              </a:lnSpc>
              <a:spcBef>
                <a:spcPts val="76"/>
              </a:spcBef>
              <a:spcAft>
                <a:spcPts val="0"/>
              </a:spcAft>
              <a:defRPr/>
            </a:pPr>
            <a:r>
              <a:rPr sz="1400" spc="-4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9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é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io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 </a:t>
            </a:r>
            <a:r>
              <a:rPr sz="1400" spc="-4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9" dirty="0">
                <a:latin typeface="Arial"/>
                <a:cs typeface="Arial"/>
              </a:rPr>
              <a:t>z</a:t>
            </a:r>
            <a:r>
              <a:rPr sz="1400" dirty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bject 14"/>
          <p:cNvSpPr>
            <a:spLocks noChangeArrowheads="1"/>
          </p:cNvSpPr>
          <p:nvPr/>
        </p:nvSpPr>
        <p:spPr bwMode="auto">
          <a:xfrm>
            <a:off x="0" y="6858000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4" name="object 15"/>
          <p:cNvSpPr>
            <a:spLocks noChangeArrowheads="1"/>
          </p:cNvSpPr>
          <p:nvPr/>
        </p:nvSpPr>
        <p:spPr bwMode="auto">
          <a:xfrm>
            <a:off x="-1588" y="6251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5" name="object 16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2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6" name="object 17"/>
          <p:cNvSpPr>
            <a:spLocks noChangeArrowheads="1"/>
          </p:cNvSpPr>
          <p:nvPr/>
        </p:nvSpPr>
        <p:spPr bwMode="auto">
          <a:xfrm>
            <a:off x="-1588" y="6265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568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7" name="object 18"/>
          <p:cNvSpPr>
            <a:spLocks noChangeArrowheads="1"/>
          </p:cNvSpPr>
          <p:nvPr/>
        </p:nvSpPr>
        <p:spPr bwMode="auto">
          <a:xfrm>
            <a:off x="-1588" y="6267450"/>
            <a:ext cx="9147176" cy="9525"/>
          </a:xfrm>
          <a:custGeom>
            <a:avLst/>
            <a:gdLst>
              <a:gd name="T0" fmla="*/ 0 w 9146540"/>
              <a:gd name="T1" fmla="*/ 0 h 8889"/>
              <a:gd name="T2" fmla="*/ 9146540 w 9146540"/>
              <a:gd name="T3" fmla="*/ 8889 h 8889"/>
            </a:gdLst>
            <a:ahLst/>
            <a:cxnLst/>
            <a:rect l="T0" t="T1" r="T2" b="T3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8" name="object 19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C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9" name="object 20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0" name="object 21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16F9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1" name="object 22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1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2" name="object 23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3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3" name="object 24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A75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4" name="object 25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5" name="object 26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078A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6" name="object 27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37A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7" name="object 28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C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8" name="object 29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E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9" name="object 30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0" name="object 31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F81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1" name="object 32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383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2" name="object 33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5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3" name="object 34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7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4" name="object 35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5" name="object 36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E8A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6" name="object 37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18C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7" name="object 38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48E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8" name="object 39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0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39" name="object 40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0" name="object 41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3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1" name="object 42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095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2" name="object 43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7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3" name="object 44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6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4" name="object 45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5" name="object 46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C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6" name="object 47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F9E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7" name="object 48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2A0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8" name="object 49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6A2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49" name="object 50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0" name="object 51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5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1" name="object 52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EA7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2" name="object 53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1A9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3" name="object 54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4AB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4" name="object 55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5" name="object 56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AAE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6" name="object 57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DB0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7" name="object 58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0B2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8" name="object 59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3B4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59" name="object 60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0" name="object 61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9B7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1" name="object 62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CB9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2" name="object 63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FBB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3" name="object 64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D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4" name="object 65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5" name="object 66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9C0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6" name="object 67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BC2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7" name="object 68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EC4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8" name="object 69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6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69" name="object 70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0" name="object 71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7C9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1" name="object 72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2" name="object 73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DC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3" name="object 74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CF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4" name="object 75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5" name="object 76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2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6" name="object 77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9D4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7" name="object 78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CD6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8" name="object 79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FD8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79" name="object 80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0" name="object 81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B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1" name="object 82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D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2" name="object 83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CDF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3" name="object 84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EE1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4" name="object 85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5" name="object 86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4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6" name="object 87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6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7" name="object 88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AE8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8" name="object 89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DEA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89" name="object 90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0" name="object 91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3ED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1" name="object 92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EF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2" name="object 93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1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3" name="object 94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CF3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4" name="object 95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5" name="object 96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6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6" name="object 97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8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7" name="object 98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8FA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8" name="object 99"/>
          <p:cNvSpPr>
            <a:spLocks noChangeArrowheads="1"/>
          </p:cNvSpPr>
          <p:nvPr/>
        </p:nvSpPr>
        <p:spPr bwMode="auto">
          <a:xfrm>
            <a:off x="6275388" y="6324600"/>
            <a:ext cx="728662" cy="48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99" name="object 100"/>
          <p:cNvSpPr>
            <a:spLocks noChangeArrowheads="1"/>
          </p:cNvSpPr>
          <p:nvPr/>
        </p:nvSpPr>
        <p:spPr bwMode="auto">
          <a:xfrm>
            <a:off x="6991350" y="6454775"/>
            <a:ext cx="1389063" cy="233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00" name="object 101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01" name="object 102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02" name="object 103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03" name="object 104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04" name="object 105"/>
          <p:cNvSpPr>
            <a:spLocks noChangeArrowheads="1"/>
          </p:cNvSpPr>
          <p:nvPr/>
        </p:nvSpPr>
        <p:spPr bwMode="auto">
          <a:xfrm>
            <a:off x="0" y="6205538"/>
            <a:ext cx="9142413" cy="57150"/>
          </a:xfrm>
          <a:custGeom>
            <a:avLst/>
            <a:gdLst>
              <a:gd name="T0" fmla="*/ 0 w 9142730"/>
              <a:gd name="T1" fmla="*/ 0 h 57146"/>
              <a:gd name="T2" fmla="*/ 9142730 w 9142730"/>
              <a:gd name="T3" fmla="*/ 57146 h 57146"/>
            </a:gdLst>
            <a:ahLst/>
            <a:cxnLst/>
            <a:rect l="T0" t="T1" r="T2" b="T3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05" name="object 106"/>
          <p:cNvSpPr>
            <a:spLocks noChangeArrowheads="1"/>
          </p:cNvSpPr>
          <p:nvPr/>
        </p:nvSpPr>
        <p:spPr bwMode="auto">
          <a:xfrm>
            <a:off x="152400" y="6248400"/>
            <a:ext cx="434975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06" name="object 13"/>
          <p:cNvSpPr>
            <a:spLocks noChangeArrowheads="1"/>
          </p:cNvSpPr>
          <p:nvPr/>
        </p:nvSpPr>
        <p:spPr bwMode="auto">
          <a:xfrm>
            <a:off x="3622675" y="3657600"/>
            <a:ext cx="1890713" cy="19986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6888" y="239713"/>
            <a:ext cx="8204200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370"/>
              </a:lnSpc>
              <a:spcBef>
                <a:spcPts val="168"/>
              </a:spcBef>
              <a:spcAft>
                <a:spcPts val="0"/>
              </a:spcAft>
              <a:defRPr/>
            </a:pPr>
            <a:r>
              <a:rPr sz="2800" b="1" spc="4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800" b="1" spc="-9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b="1" dirty="0" err="1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b="1" spc="-14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lang="es-PA" sz="2800" b="1" dirty="0" err="1">
                <a:solidFill>
                  <a:srgbClr val="003366"/>
                </a:solidFill>
                <a:latin typeface="Arial"/>
                <a:cs typeface="Arial"/>
              </a:rPr>
              <a:t>cción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b="1" spc="-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dirty="0" err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b="1" spc="-4" dirty="0" err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b="1" spc="4" dirty="0" err="1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800" b="1" spc="-4" dirty="0" err="1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800" b="1" spc="9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b="1" spc="-9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b="1" spc="4" dirty="0" err="1">
                <a:solidFill>
                  <a:srgbClr val="003366"/>
                </a:solidFill>
                <a:latin typeface="Arial"/>
                <a:cs typeface="Arial"/>
              </a:rPr>
              <a:t>b</a:t>
            </a:r>
            <a:r>
              <a:rPr sz="2800" b="1" spc="-4" dirty="0" err="1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lang="es-PA" sz="2800" b="1" dirty="0">
                <a:solidFill>
                  <a:srgbClr val="003366"/>
                </a:solidFill>
                <a:latin typeface="Arial"/>
                <a:cs typeface="Arial"/>
              </a:rPr>
              <a:t>ye</a:t>
            </a:r>
            <a:r>
              <a:rPr sz="2800" b="1" dirty="0" err="1">
                <a:solidFill>
                  <a:srgbClr val="003366"/>
                </a:solidFill>
                <a:latin typeface="Arial"/>
                <a:cs typeface="Arial"/>
              </a:rPr>
              <a:t>nt</a:t>
            </a:r>
            <a:r>
              <a:rPr sz="2800" b="1" spc="-9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b="1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 –</a:t>
            </a:r>
            <a:r>
              <a:rPr lang="es-PA" sz="2800" b="1" dirty="0">
                <a:solidFill>
                  <a:srgbClr val="003366"/>
                </a:solidFill>
                <a:latin typeface="Arial"/>
                <a:cs typeface="Arial"/>
              </a:rPr>
              <a:t> clave principal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408" name="object 11"/>
          <p:cNvSpPr txBox="1">
            <a:spLocks noChangeArrowheads="1"/>
          </p:cNvSpPr>
          <p:nvPr/>
        </p:nvSpPr>
        <p:spPr bwMode="auto">
          <a:xfrm>
            <a:off x="498475" y="1585913"/>
            <a:ext cx="20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n-US" sz="2800">
                <a:solidFill>
                  <a:srgbClr val="003366"/>
                </a:solidFill>
                <a:cs typeface="Arial" charset="0"/>
              </a:rPr>
              <a:t>•</a:t>
            </a:r>
            <a:endParaRPr lang="en-US" sz="2800"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9788" y="1608138"/>
            <a:ext cx="7373937" cy="1233487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n-US" sz="2800">
                <a:solidFill>
                  <a:srgbClr val="003366"/>
                </a:solidFill>
                <a:cs typeface="Arial" charset="0"/>
              </a:rPr>
              <a:t>Cruzam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i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ento de informa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ciones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 a partir de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 la</a:t>
            </a:r>
            <a:endParaRPr lang="en-US" sz="2800">
              <a:cs typeface="Arial" charset="0"/>
            </a:endParaRPr>
          </a:p>
          <a:p>
            <a:pPr marL="12700"/>
            <a:r>
              <a:rPr lang="es-PA" sz="2800">
                <a:solidFill>
                  <a:srgbClr val="003366"/>
                </a:solidFill>
                <a:cs typeface="Arial" charset="0"/>
              </a:rPr>
              <a:t>h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erram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i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enta basada e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n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 tecnolog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í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a </a:t>
            </a:r>
            <a:r>
              <a:rPr lang="en-US" sz="2800" i="1">
                <a:solidFill>
                  <a:srgbClr val="003366"/>
                </a:solidFill>
                <a:cs typeface="Arial" charset="0"/>
              </a:rPr>
              <a:t>data warehouse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;</a:t>
            </a:r>
            <a:endParaRPr lang="en-US" sz="2800">
              <a:cs typeface="Arial" charset="0"/>
            </a:endParaRPr>
          </a:p>
        </p:txBody>
      </p:sp>
      <p:sp>
        <p:nvSpPr>
          <p:cNvPr id="13410" name="object 9"/>
          <p:cNvSpPr txBox="1">
            <a:spLocks noChangeArrowheads="1"/>
          </p:cNvSpPr>
          <p:nvPr/>
        </p:nvSpPr>
        <p:spPr bwMode="auto">
          <a:xfrm>
            <a:off x="498475" y="2955925"/>
            <a:ext cx="20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n-US" sz="2800">
                <a:solidFill>
                  <a:srgbClr val="003366"/>
                </a:solidFill>
                <a:cs typeface="Arial" charset="0"/>
              </a:rPr>
              <a:t>•</a:t>
            </a:r>
            <a:endParaRPr lang="en-US" sz="2800">
              <a:cs typeface="Arial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9788" y="2974975"/>
            <a:ext cx="1481137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spc="-4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lang="es-PA" sz="2800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enas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412" name="object 7"/>
          <p:cNvSpPr txBox="1">
            <a:spLocks noChangeArrowheads="1"/>
          </p:cNvSpPr>
          <p:nvPr/>
        </p:nvSpPr>
        <p:spPr bwMode="auto">
          <a:xfrm>
            <a:off x="2341563" y="2974975"/>
            <a:ext cx="4746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n-US" sz="2800">
                <a:solidFill>
                  <a:srgbClr val="003366"/>
                </a:solidFill>
                <a:cs typeface="Arial" charset="0"/>
              </a:rPr>
              <a:t>de</a:t>
            </a:r>
            <a:endParaRPr lang="en-US" sz="2800">
              <a:cs typeface="Arial" charset="0"/>
            </a:endParaRPr>
          </a:p>
        </p:txBody>
      </p:sp>
      <p:sp>
        <p:nvSpPr>
          <p:cNvPr id="13413" name="object 6"/>
          <p:cNvSpPr txBox="1">
            <a:spLocks noChangeArrowheads="1"/>
          </p:cNvSpPr>
          <p:nvPr/>
        </p:nvSpPr>
        <p:spPr bwMode="auto">
          <a:xfrm>
            <a:off x="2835275" y="2974975"/>
            <a:ext cx="16906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n-US" sz="2800">
                <a:solidFill>
                  <a:srgbClr val="003366"/>
                </a:solidFill>
                <a:cs typeface="Arial" charset="0"/>
              </a:rPr>
              <a:t>f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ue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ntes</a:t>
            </a:r>
            <a:endParaRPr lang="en-US" sz="2800">
              <a:cs typeface="Arial" charset="0"/>
            </a:endParaRPr>
          </a:p>
        </p:txBody>
      </p:sp>
      <p:sp>
        <p:nvSpPr>
          <p:cNvPr id="13414" name="object 5"/>
          <p:cNvSpPr txBox="1">
            <a:spLocks noChangeArrowheads="1"/>
          </p:cNvSpPr>
          <p:nvPr/>
        </p:nvSpPr>
        <p:spPr bwMode="auto">
          <a:xfrm>
            <a:off x="3903663" y="2974975"/>
            <a:ext cx="695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s-PA" sz="2800">
                <a:solidFill>
                  <a:srgbClr val="003366"/>
                </a:solidFill>
                <a:cs typeface="Arial" charset="0"/>
              </a:rPr>
              <a:t>  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de</a:t>
            </a:r>
            <a:endParaRPr lang="en-US" sz="2800"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8963" y="2974975"/>
            <a:ext cx="2763837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lang="es-PA" sz="2800" spc="-4" dirty="0">
                <a:solidFill>
                  <a:srgbClr val="003366"/>
                </a:solidFill>
                <a:latin typeface="Arial"/>
                <a:cs typeface="Arial"/>
              </a:rPr>
              <a:t>  </a:t>
            </a:r>
            <a:r>
              <a:rPr sz="2800" spc="-4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nfo</a:t>
            </a:r>
            <a:r>
              <a:rPr sz="2800" spc="4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-4" dirty="0" err="1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800" dirty="0" err="1">
                <a:solidFill>
                  <a:srgbClr val="003366"/>
                </a:solidFill>
                <a:latin typeface="Arial"/>
                <a:cs typeface="Arial"/>
              </a:rPr>
              <a:t>ción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6338" y="2974975"/>
            <a:ext cx="244475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lang="es-PA" sz="2800" dirty="0">
                <a:solidFill>
                  <a:srgbClr val="003366"/>
                </a:solidFill>
                <a:latin typeface="Arial"/>
                <a:cs typeface="Arial"/>
              </a:rPr>
              <a:t>   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800" spc="-4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spc="9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pon</a:t>
            </a:r>
            <a:r>
              <a:rPr lang="es-PA" sz="2800" dirty="0" err="1">
                <a:solidFill>
                  <a:srgbClr val="003366"/>
                </a:solidFill>
                <a:latin typeface="Arial"/>
                <a:cs typeface="Arial"/>
              </a:rPr>
              <a:t>ible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388" y="6469063"/>
            <a:ext cx="18034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530"/>
              </a:lnSpc>
              <a:spcBef>
                <a:spcPts val="76"/>
              </a:spcBef>
              <a:spcAft>
                <a:spcPts val="0"/>
              </a:spcAft>
              <a:defRPr/>
            </a:pPr>
            <a:r>
              <a:rPr sz="1400" spc="-4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9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é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io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 </a:t>
            </a:r>
            <a:r>
              <a:rPr sz="1400" spc="-4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9" dirty="0">
                <a:latin typeface="Arial"/>
                <a:cs typeface="Arial"/>
              </a:rPr>
              <a:t>z</a:t>
            </a:r>
            <a:r>
              <a:rPr sz="1400" dirty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bject 8"/>
          <p:cNvSpPr>
            <a:spLocks noChangeArrowheads="1"/>
          </p:cNvSpPr>
          <p:nvPr/>
        </p:nvSpPr>
        <p:spPr bwMode="auto">
          <a:xfrm>
            <a:off x="0" y="6858000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38" name="object 9"/>
          <p:cNvSpPr>
            <a:spLocks noChangeArrowheads="1"/>
          </p:cNvSpPr>
          <p:nvPr/>
        </p:nvSpPr>
        <p:spPr bwMode="auto">
          <a:xfrm>
            <a:off x="-1588" y="6251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39" name="object 10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2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0" name="object 11"/>
          <p:cNvSpPr>
            <a:spLocks noChangeArrowheads="1"/>
          </p:cNvSpPr>
          <p:nvPr/>
        </p:nvSpPr>
        <p:spPr bwMode="auto">
          <a:xfrm>
            <a:off x="-1588" y="6265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568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1" name="object 12"/>
          <p:cNvSpPr>
            <a:spLocks noChangeArrowheads="1"/>
          </p:cNvSpPr>
          <p:nvPr/>
        </p:nvSpPr>
        <p:spPr bwMode="auto">
          <a:xfrm>
            <a:off x="-1588" y="6267450"/>
            <a:ext cx="9147176" cy="9525"/>
          </a:xfrm>
          <a:custGeom>
            <a:avLst/>
            <a:gdLst>
              <a:gd name="T0" fmla="*/ 0 w 9146540"/>
              <a:gd name="T1" fmla="*/ 0 h 8889"/>
              <a:gd name="T2" fmla="*/ 9146540 w 9146540"/>
              <a:gd name="T3" fmla="*/ 8889 h 8889"/>
            </a:gdLst>
            <a:ahLst/>
            <a:cxnLst/>
            <a:rect l="T0" t="T1" r="T2" b="T3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2" name="object 13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C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3" name="object 14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4" name="object 15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16F9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5" name="object 16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1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6" name="object 17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3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7" name="object 18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A75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8" name="object 19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9" name="object 20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078A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0" name="object 21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37A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1" name="object 22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C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2" name="object 23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E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3" name="object 24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4" name="object 25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F81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5" name="object 26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383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6" name="object 27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5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7" name="object 28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7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8" name="object 29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59" name="object 30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E8A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0" name="object 31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18C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1" name="object 32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48E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2" name="object 33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0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3" name="object 34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4" name="object 35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3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5" name="object 36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095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6" name="object 37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7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7" name="object 38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6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8" name="object 39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69" name="object 40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C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0" name="object 41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F9E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1" name="object 42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2A0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2" name="object 43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6A2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3" name="object 44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4" name="object 45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5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5" name="object 46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EA7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6" name="object 47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1A9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7" name="object 48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4AB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8" name="object 49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79" name="object 50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AAE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80" name="object 51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DB0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81" name="object 52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0B2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82" name="object 53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3B4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83" name="object 54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84" name="object 55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9B7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85" name="object 56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CB9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86" name="object 57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FBB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87" name="object 58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D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88" name="object 59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89" name="object 60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9C0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90" name="object 61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BC2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91" name="object 62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EC4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92" name="object 63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6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93" name="object 64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94" name="object 65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7C9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95" name="object 66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96" name="object 67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DC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97" name="object 68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CF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98" name="object 69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99" name="object 70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2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00" name="object 71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9D4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01" name="object 72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CD6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02" name="object 73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FD8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03" name="object 74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04" name="object 75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B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05" name="object 76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D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06" name="object 77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CDF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07" name="object 78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EE1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08" name="object 79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09" name="object 80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4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10" name="object 81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6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11" name="object 82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AE8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12" name="object 83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DEA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13" name="object 84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14" name="object 85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3ED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15" name="object 86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EF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16" name="object 87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1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17" name="object 88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CF3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18" name="object 89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19" name="object 90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6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20" name="object 91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8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21" name="object 92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8FA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22" name="object 93"/>
          <p:cNvSpPr>
            <a:spLocks noChangeArrowheads="1"/>
          </p:cNvSpPr>
          <p:nvPr/>
        </p:nvSpPr>
        <p:spPr bwMode="auto">
          <a:xfrm>
            <a:off x="6275388" y="6324600"/>
            <a:ext cx="728662" cy="48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23" name="object 94"/>
          <p:cNvSpPr>
            <a:spLocks noChangeArrowheads="1"/>
          </p:cNvSpPr>
          <p:nvPr/>
        </p:nvSpPr>
        <p:spPr bwMode="auto">
          <a:xfrm>
            <a:off x="6991350" y="6454775"/>
            <a:ext cx="1389063" cy="233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24" name="object 95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25" name="object 96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26" name="object 97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27" name="object 98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28" name="object 99"/>
          <p:cNvSpPr>
            <a:spLocks noChangeArrowheads="1"/>
          </p:cNvSpPr>
          <p:nvPr/>
        </p:nvSpPr>
        <p:spPr bwMode="auto">
          <a:xfrm>
            <a:off x="0" y="6205538"/>
            <a:ext cx="9142413" cy="57150"/>
          </a:xfrm>
          <a:custGeom>
            <a:avLst/>
            <a:gdLst>
              <a:gd name="T0" fmla="*/ 0 w 9142730"/>
              <a:gd name="T1" fmla="*/ 0 h 57146"/>
              <a:gd name="T2" fmla="*/ 9142730 w 9142730"/>
              <a:gd name="T3" fmla="*/ 57146 h 57146"/>
            </a:gdLst>
            <a:ahLst/>
            <a:cxnLst/>
            <a:rect l="T0" t="T1" r="T2" b="T3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29" name="object 100"/>
          <p:cNvSpPr>
            <a:spLocks noChangeArrowheads="1"/>
          </p:cNvSpPr>
          <p:nvPr/>
        </p:nvSpPr>
        <p:spPr bwMode="auto">
          <a:xfrm>
            <a:off x="152400" y="6248400"/>
            <a:ext cx="434975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30" name="object 7"/>
          <p:cNvSpPr>
            <a:spLocks noChangeArrowheads="1"/>
          </p:cNvSpPr>
          <p:nvPr/>
        </p:nvSpPr>
        <p:spPr bwMode="auto">
          <a:xfrm>
            <a:off x="-231775" y="-796925"/>
            <a:ext cx="13223875" cy="6527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28813" y="239713"/>
            <a:ext cx="1281112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370"/>
              </a:lnSpc>
              <a:spcBef>
                <a:spcPts val="168"/>
              </a:spcBef>
              <a:spcAft>
                <a:spcPts val="0"/>
              </a:spcAft>
              <a:defRPr/>
            </a:pPr>
            <a:r>
              <a:rPr sz="3200" b="1" spc="4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3200" b="1" spc="-9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3200" b="1" spc="-9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6913" y="239713"/>
            <a:ext cx="1030287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370"/>
              </a:lnSpc>
              <a:spcBef>
                <a:spcPts val="168"/>
              </a:spcBef>
              <a:spcAft>
                <a:spcPts val="0"/>
              </a:spcAft>
              <a:defRPr/>
            </a:pPr>
            <a:r>
              <a:rPr lang="es-PA" sz="3200" b="1" spc="-4" dirty="0">
                <a:solidFill>
                  <a:srgbClr val="003366"/>
                </a:solidFill>
                <a:latin typeface="Arial"/>
                <a:cs typeface="Arial"/>
              </a:rPr>
              <a:t>del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4433" name="object 4"/>
          <p:cNvSpPr txBox="1">
            <a:spLocks noChangeArrowheads="1"/>
          </p:cNvSpPr>
          <p:nvPr/>
        </p:nvSpPr>
        <p:spPr bwMode="auto">
          <a:xfrm>
            <a:off x="3844925" y="239713"/>
            <a:ext cx="171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3375"/>
              </a:lnSpc>
              <a:spcBef>
                <a:spcPts val="163"/>
              </a:spcBef>
            </a:pPr>
            <a:r>
              <a:rPr lang="es-PA" sz="3200" b="1">
                <a:solidFill>
                  <a:srgbClr val="003366"/>
                </a:solidFill>
                <a:cs typeface="Arial" charset="0"/>
              </a:rPr>
              <a:t> </a:t>
            </a:r>
            <a:r>
              <a:rPr lang="en-US" sz="3200" b="1">
                <a:solidFill>
                  <a:srgbClr val="003366"/>
                </a:solidFill>
                <a:cs typeface="Arial" charset="0"/>
              </a:rPr>
              <a:t>Se</a:t>
            </a:r>
            <a:r>
              <a:rPr lang="es-PA" sz="3200" b="1">
                <a:solidFill>
                  <a:srgbClr val="003366"/>
                </a:solidFill>
                <a:cs typeface="Arial" charset="0"/>
              </a:rPr>
              <a:t>c</a:t>
            </a:r>
            <a:r>
              <a:rPr lang="en-US" sz="3200" b="1">
                <a:solidFill>
                  <a:srgbClr val="003366"/>
                </a:solidFill>
                <a:cs typeface="Arial" charset="0"/>
              </a:rPr>
              <a:t>tor</a:t>
            </a:r>
            <a:endParaRPr lang="en-US" sz="3200">
              <a:cs typeface="Arial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95863" y="239713"/>
            <a:ext cx="2928937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370"/>
              </a:lnSpc>
              <a:spcBef>
                <a:spcPts val="168"/>
              </a:spcBef>
              <a:spcAft>
                <a:spcPts val="0"/>
              </a:spcAft>
              <a:defRPr/>
            </a:pPr>
            <a:r>
              <a:rPr lang="es-PA" sz="3200" b="1" spc="4" dirty="0">
                <a:solidFill>
                  <a:srgbClr val="003366"/>
                </a:solidFill>
                <a:latin typeface="Arial"/>
                <a:cs typeface="Arial"/>
              </a:rPr>
              <a:t>   </a:t>
            </a:r>
            <a:r>
              <a:rPr sz="3200" b="1" spc="4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200" b="1" spc="-9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200" b="1" spc="4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3200" b="1" spc="-4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lang="es-PA" sz="3200" b="1" spc="4" dirty="0" err="1">
                <a:solidFill>
                  <a:srgbClr val="003366"/>
                </a:solidFill>
                <a:latin typeface="Arial"/>
                <a:cs typeface="Arial"/>
              </a:rPr>
              <a:t>ó</a:t>
            </a:r>
            <a:r>
              <a:rPr sz="3200" b="1" spc="4" dirty="0" err="1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3200" b="1" spc="-9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3200" b="1" dirty="0" err="1">
                <a:solidFill>
                  <a:srgbClr val="003366"/>
                </a:solidFill>
                <a:latin typeface="Arial"/>
                <a:cs typeface="Arial"/>
              </a:rPr>
              <a:t>co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388" y="6469063"/>
            <a:ext cx="18034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530"/>
              </a:lnSpc>
              <a:spcBef>
                <a:spcPts val="76"/>
              </a:spcBef>
              <a:spcAft>
                <a:spcPts val="0"/>
              </a:spcAft>
              <a:defRPr/>
            </a:pPr>
            <a:r>
              <a:rPr sz="1400" spc="-4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9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é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io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 </a:t>
            </a:r>
            <a:r>
              <a:rPr sz="1400" spc="-4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9" dirty="0">
                <a:latin typeface="Arial"/>
                <a:cs typeface="Arial"/>
              </a:rPr>
              <a:t>z</a:t>
            </a:r>
            <a:r>
              <a:rPr sz="1400" dirty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bject 13"/>
          <p:cNvSpPr>
            <a:spLocks noChangeArrowheads="1"/>
          </p:cNvSpPr>
          <p:nvPr/>
        </p:nvSpPr>
        <p:spPr bwMode="auto">
          <a:xfrm>
            <a:off x="0" y="6858000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2" name="object 14"/>
          <p:cNvSpPr>
            <a:spLocks noChangeArrowheads="1"/>
          </p:cNvSpPr>
          <p:nvPr/>
        </p:nvSpPr>
        <p:spPr bwMode="auto">
          <a:xfrm>
            <a:off x="-1588" y="6251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3" name="object 15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2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4" name="object 16"/>
          <p:cNvSpPr>
            <a:spLocks noChangeArrowheads="1"/>
          </p:cNvSpPr>
          <p:nvPr/>
        </p:nvSpPr>
        <p:spPr bwMode="auto">
          <a:xfrm>
            <a:off x="-1588" y="6265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568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5" name="object 17"/>
          <p:cNvSpPr>
            <a:spLocks noChangeArrowheads="1"/>
          </p:cNvSpPr>
          <p:nvPr/>
        </p:nvSpPr>
        <p:spPr bwMode="auto">
          <a:xfrm>
            <a:off x="-1588" y="6267450"/>
            <a:ext cx="9147176" cy="9525"/>
          </a:xfrm>
          <a:custGeom>
            <a:avLst/>
            <a:gdLst>
              <a:gd name="T0" fmla="*/ 0 w 9146540"/>
              <a:gd name="T1" fmla="*/ 0 h 8889"/>
              <a:gd name="T2" fmla="*/ 9146540 w 9146540"/>
              <a:gd name="T3" fmla="*/ 8889 h 8889"/>
            </a:gdLst>
            <a:ahLst/>
            <a:cxnLst/>
            <a:rect l="T0" t="T1" r="T2" b="T3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6" name="object 18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C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7" name="object 19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8" name="object 20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16F9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9" name="object 21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1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0" name="object 22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3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1" name="object 23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A75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2" name="object 24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3" name="object 25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078A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4" name="object 26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37A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5" name="object 27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C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6" name="object 28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E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7" name="object 29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8" name="object 30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F81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79" name="object 31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383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0" name="object 32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5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1" name="object 33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7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2" name="object 34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3" name="object 35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E8A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4" name="object 36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18C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5" name="object 37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48E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6" name="object 38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0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7" name="object 39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8" name="object 40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3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89" name="object 41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095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0" name="object 42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7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1" name="object 43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6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2" name="object 44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3" name="object 45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C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4" name="object 46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F9E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5" name="object 47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2A0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6" name="object 48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6A2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7" name="object 49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8" name="object 50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5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99" name="object 51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EA7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0" name="object 52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1A9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1" name="object 53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4AB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2" name="object 54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3" name="object 55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AAE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4" name="object 56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DB0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5" name="object 57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0B2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6" name="object 58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3B4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7" name="object 59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8" name="object 60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9B7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09" name="object 61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CB9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10" name="object 62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FBB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11" name="object 63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D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12" name="object 64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13" name="object 65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9C0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14" name="object 66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BC2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15" name="object 67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EC4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16" name="object 68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6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17" name="object 69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18" name="object 70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7C9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19" name="object 71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20" name="object 72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DC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21" name="object 73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CF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22" name="object 74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23" name="object 75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2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24" name="object 76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9D4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25" name="object 77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CD6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26" name="object 78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FD8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27" name="object 79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28" name="object 80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B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29" name="object 81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D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30" name="object 82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CDF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31" name="object 83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EE1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32" name="object 84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33" name="object 85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4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34" name="object 86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6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35" name="object 87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AE8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36" name="object 88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DEA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37" name="object 89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38" name="object 90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3ED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39" name="object 91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EF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40" name="object 92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1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41" name="object 93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CF3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42" name="object 94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43" name="object 95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6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44" name="object 96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8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45" name="object 97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8FA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46" name="object 98"/>
          <p:cNvSpPr>
            <a:spLocks noChangeArrowheads="1"/>
          </p:cNvSpPr>
          <p:nvPr/>
        </p:nvSpPr>
        <p:spPr bwMode="auto">
          <a:xfrm>
            <a:off x="6275388" y="6324600"/>
            <a:ext cx="728662" cy="48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47" name="object 99"/>
          <p:cNvSpPr>
            <a:spLocks noChangeArrowheads="1"/>
          </p:cNvSpPr>
          <p:nvPr/>
        </p:nvSpPr>
        <p:spPr bwMode="auto">
          <a:xfrm>
            <a:off x="6991350" y="6454775"/>
            <a:ext cx="1389063" cy="233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48" name="object 100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49" name="object 101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50" name="object 102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51" name="object 103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52" name="object 104"/>
          <p:cNvSpPr>
            <a:spLocks noChangeArrowheads="1"/>
          </p:cNvSpPr>
          <p:nvPr/>
        </p:nvSpPr>
        <p:spPr bwMode="auto">
          <a:xfrm>
            <a:off x="0" y="6205538"/>
            <a:ext cx="9142413" cy="57150"/>
          </a:xfrm>
          <a:custGeom>
            <a:avLst/>
            <a:gdLst>
              <a:gd name="T0" fmla="*/ 0 w 9142730"/>
              <a:gd name="T1" fmla="*/ 0 h 57146"/>
              <a:gd name="T2" fmla="*/ 9142730 w 9142730"/>
              <a:gd name="T3" fmla="*/ 57146 h 57146"/>
            </a:gdLst>
            <a:ahLst/>
            <a:cxnLst/>
            <a:rect l="T0" t="T1" r="T2" b="T3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453" name="object 105"/>
          <p:cNvSpPr>
            <a:spLocks noChangeArrowheads="1"/>
          </p:cNvSpPr>
          <p:nvPr/>
        </p:nvSpPr>
        <p:spPr bwMode="auto">
          <a:xfrm>
            <a:off x="152400" y="6248400"/>
            <a:ext cx="434975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06575" y="0"/>
            <a:ext cx="6727825" cy="919163"/>
          </a:xfrm>
          <a:prstGeom prst="rect">
            <a:avLst/>
          </a:prstGeom>
        </p:spPr>
        <p:txBody>
          <a:bodyPr lIns="0" tIns="0" rIns="0" bIns="0"/>
          <a:lstStyle/>
          <a:p>
            <a:pPr marL="317500" algn="ctr">
              <a:lnSpc>
                <a:spcPts val="3375"/>
              </a:lnSpc>
              <a:spcBef>
                <a:spcPts val="163"/>
              </a:spcBef>
            </a:pPr>
            <a:r>
              <a:rPr lang="en-US" sz="3200" b="1">
                <a:solidFill>
                  <a:srgbClr val="003366"/>
                </a:solidFill>
                <a:cs typeface="Arial" charset="0"/>
              </a:rPr>
              <a:t>Sele</a:t>
            </a:r>
            <a:r>
              <a:rPr lang="es-PA" sz="3200" b="1">
                <a:solidFill>
                  <a:srgbClr val="003366"/>
                </a:solidFill>
                <a:cs typeface="Arial" charset="0"/>
              </a:rPr>
              <a:t>cción</a:t>
            </a:r>
            <a:r>
              <a:rPr lang="en-US" sz="3200" b="1">
                <a:solidFill>
                  <a:srgbClr val="003366"/>
                </a:solidFill>
                <a:cs typeface="Arial" charset="0"/>
              </a:rPr>
              <a:t> de contribu</a:t>
            </a:r>
            <a:r>
              <a:rPr lang="es-PA" sz="3200" b="1">
                <a:solidFill>
                  <a:srgbClr val="003366"/>
                </a:solidFill>
                <a:cs typeface="Arial" charset="0"/>
              </a:rPr>
              <a:t>ye</a:t>
            </a:r>
            <a:r>
              <a:rPr lang="en-US" sz="3200" b="1">
                <a:solidFill>
                  <a:srgbClr val="003366"/>
                </a:solidFill>
                <a:cs typeface="Arial" charset="0"/>
              </a:rPr>
              <a:t>ntes</a:t>
            </a:r>
            <a:endParaRPr lang="en-US" sz="3200">
              <a:cs typeface="Arial" charset="0"/>
            </a:endParaRPr>
          </a:p>
          <a:p>
            <a:pPr marL="317500" algn="ctr">
              <a:lnSpc>
                <a:spcPct val="96000"/>
              </a:lnSpc>
            </a:pPr>
            <a:r>
              <a:rPr lang="en-US" sz="3200" b="1">
                <a:solidFill>
                  <a:srgbClr val="003366"/>
                </a:solidFill>
                <a:cs typeface="Arial" charset="0"/>
              </a:rPr>
              <a:t>– </a:t>
            </a:r>
            <a:r>
              <a:rPr lang="es-PA" sz="3200" b="1">
                <a:solidFill>
                  <a:srgbClr val="003366"/>
                </a:solidFill>
                <a:cs typeface="Arial" charset="0"/>
              </a:rPr>
              <a:t>árbol de la relación</a:t>
            </a:r>
            <a:endParaRPr lang="en-US" sz="3200">
              <a:cs typeface="Arial" charset="0"/>
            </a:endParaRPr>
          </a:p>
        </p:txBody>
      </p:sp>
      <p:sp>
        <p:nvSpPr>
          <p:cNvPr id="15455" name="object 11"/>
          <p:cNvSpPr txBox="1">
            <a:spLocks noChangeArrowheads="1"/>
          </p:cNvSpPr>
          <p:nvPr/>
        </p:nvSpPr>
        <p:spPr bwMode="auto">
          <a:xfrm>
            <a:off x="498475" y="2616200"/>
            <a:ext cx="20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n-US" sz="2800">
                <a:solidFill>
                  <a:srgbClr val="003366"/>
                </a:solidFill>
                <a:cs typeface="Arial" charset="0"/>
              </a:rPr>
              <a:t>•</a:t>
            </a:r>
            <a:endParaRPr lang="en-US" sz="2800"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9788" y="2638425"/>
            <a:ext cx="7389812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Ident</a:t>
            </a:r>
            <a:r>
              <a:rPr sz="2800" spc="-4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2800" spc="4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ca</a:t>
            </a:r>
            <a:r>
              <a:rPr lang="es-PA" sz="2800" spc="9" dirty="0" err="1">
                <a:solidFill>
                  <a:srgbClr val="003366"/>
                </a:solidFill>
                <a:latin typeface="Arial"/>
                <a:cs typeface="Arial"/>
              </a:rPr>
              <a:t>ción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 de </a:t>
            </a:r>
            <a:r>
              <a:rPr sz="2800" spc="4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nte</a:t>
            </a:r>
            <a:r>
              <a:rPr sz="2800" spc="4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-4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spc="4" dirty="0" err="1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800" dirty="0" err="1">
                <a:solidFill>
                  <a:srgbClr val="003366"/>
                </a:solidFill>
                <a:latin typeface="Arial"/>
                <a:cs typeface="Arial"/>
              </a:rPr>
              <a:t>ciones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pe</a:t>
            </a:r>
            <a:r>
              <a:rPr lang="es-PA" sz="2800" spc="9" dirty="0" err="1">
                <a:solidFill>
                  <a:srgbClr val="003366"/>
                </a:solidFill>
                <a:latin typeface="Arial"/>
                <a:cs typeface="Arial"/>
              </a:rPr>
              <a:t>rsonales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,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9788" y="3063875"/>
            <a:ext cx="7058025" cy="808038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co</a:t>
            </a:r>
            <a:r>
              <a:rPr sz="2800" spc="-4" dirty="0" err="1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spc="4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spc="4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lang="es-PA" sz="2800" dirty="0">
                <a:solidFill>
                  <a:srgbClr val="003366"/>
                </a:solidFill>
                <a:latin typeface="Arial"/>
                <a:cs typeface="Arial"/>
              </a:rPr>
              <a:t>ales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9" dirty="0" err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spc="-4" dirty="0" err="1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 sub</a:t>
            </a:r>
            <a:r>
              <a:rPr lang="es-PA" sz="2800" dirty="0" err="1">
                <a:solidFill>
                  <a:srgbClr val="003366"/>
                </a:solidFill>
                <a:latin typeface="Arial"/>
                <a:cs typeface="Arial"/>
              </a:rPr>
              <a:t>vención</a:t>
            </a:r>
            <a:r>
              <a:rPr lang="es-PA" sz="2800" dirty="0">
                <a:solidFill>
                  <a:srgbClr val="003366"/>
                </a:solidFill>
                <a:latin typeface="Arial"/>
                <a:cs typeface="Arial"/>
              </a:rPr>
              <a:t> de la actividad de selección de contribuyentes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458" name="object 8"/>
          <p:cNvSpPr txBox="1">
            <a:spLocks noChangeArrowheads="1"/>
          </p:cNvSpPr>
          <p:nvPr/>
        </p:nvSpPr>
        <p:spPr bwMode="auto">
          <a:xfrm>
            <a:off x="6137275" y="3063875"/>
            <a:ext cx="15033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endParaRPr lang="en-US" sz="2800">
              <a:cs typeface="Arial" charset="0"/>
            </a:endParaRPr>
          </a:p>
        </p:txBody>
      </p:sp>
      <p:sp>
        <p:nvSpPr>
          <p:cNvPr id="15459" name="object 7"/>
          <p:cNvSpPr txBox="1">
            <a:spLocks noChangeArrowheads="1"/>
          </p:cNvSpPr>
          <p:nvPr/>
        </p:nvSpPr>
        <p:spPr bwMode="auto">
          <a:xfrm>
            <a:off x="7661275" y="3063875"/>
            <a:ext cx="473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endParaRPr lang="en-US" sz="2800">
              <a:cs typeface="Arial" charset="0"/>
            </a:endParaRPr>
          </a:p>
        </p:txBody>
      </p:sp>
      <p:sp>
        <p:nvSpPr>
          <p:cNvPr id="15460" name="object 6"/>
          <p:cNvSpPr txBox="1">
            <a:spLocks noChangeArrowheads="1"/>
          </p:cNvSpPr>
          <p:nvPr/>
        </p:nvSpPr>
        <p:spPr bwMode="auto">
          <a:xfrm>
            <a:off x="498475" y="3984625"/>
            <a:ext cx="20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n-US" sz="2800">
                <a:solidFill>
                  <a:srgbClr val="003366"/>
                </a:solidFill>
                <a:cs typeface="Arial" charset="0"/>
              </a:rPr>
              <a:t>•</a:t>
            </a:r>
            <a:endParaRPr lang="en-US" sz="2800">
              <a:cs typeface="Arial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788" y="4005263"/>
            <a:ext cx="8609012" cy="808037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s-PA" sz="2800">
                <a:solidFill>
                  <a:srgbClr val="003366"/>
                </a:solidFill>
                <a:cs typeface="Arial" charset="0"/>
              </a:rPr>
              <a:t>H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erram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i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enta para identi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ficar las supuestas</a:t>
            </a:r>
            <a:endParaRPr lang="en-US" sz="2800">
              <a:cs typeface="Arial" charset="0"/>
            </a:endParaRPr>
          </a:p>
          <a:p>
            <a:pPr marL="12700">
              <a:lnSpc>
                <a:spcPct val="96000"/>
              </a:lnSpc>
            </a:pPr>
            <a:r>
              <a:rPr lang="en-US" sz="2800">
                <a:solidFill>
                  <a:srgbClr val="003366"/>
                </a:solidFill>
                <a:cs typeface="Arial" charset="0"/>
              </a:rPr>
              <a:t>pe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rsonas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 (“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n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aranjas”).</a:t>
            </a:r>
            <a:endParaRPr lang="en-US" sz="2800">
              <a:cs typeface="Arial" charset="0"/>
            </a:endParaRPr>
          </a:p>
        </p:txBody>
      </p:sp>
      <p:sp>
        <p:nvSpPr>
          <p:cNvPr id="15462" name="object 4"/>
          <p:cNvSpPr txBox="1">
            <a:spLocks noChangeArrowheads="1"/>
          </p:cNvSpPr>
          <p:nvPr/>
        </p:nvSpPr>
        <p:spPr bwMode="auto">
          <a:xfrm>
            <a:off x="5662613" y="4005263"/>
            <a:ext cx="473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endParaRPr lang="en-US" sz="2800">
              <a:cs typeface="Arial" charset="0"/>
            </a:endParaRPr>
          </a:p>
        </p:txBody>
      </p:sp>
      <p:sp>
        <p:nvSpPr>
          <p:cNvPr id="15463" name="object 3"/>
          <p:cNvSpPr txBox="1">
            <a:spLocks noChangeArrowheads="1"/>
          </p:cNvSpPr>
          <p:nvPr/>
        </p:nvSpPr>
        <p:spPr bwMode="auto">
          <a:xfrm>
            <a:off x="6156325" y="4005263"/>
            <a:ext cx="18176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endParaRPr lang="en-US" sz="2800">
              <a:cs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388" y="6469063"/>
            <a:ext cx="18034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530"/>
              </a:lnSpc>
              <a:spcBef>
                <a:spcPts val="76"/>
              </a:spcBef>
              <a:spcAft>
                <a:spcPts val="0"/>
              </a:spcAft>
              <a:defRPr/>
            </a:pPr>
            <a:r>
              <a:rPr sz="1400" spc="-4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9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é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io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 </a:t>
            </a:r>
            <a:r>
              <a:rPr sz="1400" spc="-4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9" dirty="0">
                <a:latin typeface="Arial"/>
                <a:cs typeface="Arial"/>
              </a:rPr>
              <a:t>z</a:t>
            </a:r>
            <a:r>
              <a:rPr sz="1400" dirty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object 100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550"/>
              </a:lnSpc>
              <a:spcBef>
                <a:spcPts val="28"/>
              </a:spcBef>
              <a:spcAft>
                <a:spcPts val="0"/>
              </a:spcAft>
              <a:defRPr/>
            </a:pPr>
            <a:endParaRPr sz="550">
              <a:latin typeface="+mn-lt"/>
            </a:endParaRPr>
          </a:p>
          <a:p>
            <a:pPr marL="2066289" fontAlgn="auto">
              <a:lnSpc>
                <a:spcPct val="95825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Árv</a:t>
            </a:r>
            <a:r>
              <a:rPr sz="3200" b="1" spc="-4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3200" b="1" spc="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e </a:t>
            </a:r>
            <a:r>
              <a:rPr sz="3200" b="1" spc="-4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e </a:t>
            </a:r>
            <a:r>
              <a:rPr sz="3200" b="1" spc="-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el</a:t>
            </a:r>
            <a:r>
              <a:rPr sz="3200" b="1" spc="-1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ci</a:t>
            </a:r>
            <a:r>
              <a:rPr sz="3200" b="1" spc="-9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3200" b="1" spc="4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-4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200" b="1" spc="-4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699770" fontAlgn="auto">
              <a:lnSpc>
                <a:spcPct val="95825"/>
              </a:lnSpc>
              <a:spcBef>
                <a:spcPts val="45598"/>
              </a:spcBef>
              <a:spcAft>
                <a:spcPts val="0"/>
              </a:spcAft>
              <a:defRPr/>
            </a:pPr>
            <a:r>
              <a:rPr sz="1400" dirty="0">
                <a:latin typeface="Arial"/>
                <a:cs typeface="Arial"/>
              </a:rPr>
              <a:t>M</a:t>
            </a:r>
            <a:r>
              <a:rPr sz="1400" spc="-8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9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ér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 </a:t>
            </a:r>
            <a:r>
              <a:rPr sz="1400" spc="-4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9" dirty="0">
                <a:latin typeface="Arial"/>
                <a:cs typeface="Arial"/>
              </a:rPr>
              <a:t>z</a:t>
            </a:r>
            <a:r>
              <a:rPr sz="1400" dirty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386" name="object 7"/>
          <p:cNvSpPr>
            <a:spLocks noChangeArrowheads="1"/>
          </p:cNvSpPr>
          <p:nvPr/>
        </p:nvSpPr>
        <p:spPr bwMode="auto">
          <a:xfrm>
            <a:off x="0" y="6858000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7" name="object 8"/>
          <p:cNvSpPr>
            <a:spLocks noChangeArrowheads="1"/>
          </p:cNvSpPr>
          <p:nvPr/>
        </p:nvSpPr>
        <p:spPr bwMode="auto">
          <a:xfrm>
            <a:off x="-1588" y="6251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8" name="object 9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2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9" name="object 10"/>
          <p:cNvSpPr>
            <a:spLocks noChangeArrowheads="1"/>
          </p:cNvSpPr>
          <p:nvPr/>
        </p:nvSpPr>
        <p:spPr bwMode="auto">
          <a:xfrm>
            <a:off x="-1588" y="6265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568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0" name="object 11"/>
          <p:cNvSpPr>
            <a:spLocks noChangeArrowheads="1"/>
          </p:cNvSpPr>
          <p:nvPr/>
        </p:nvSpPr>
        <p:spPr bwMode="auto">
          <a:xfrm>
            <a:off x="-1588" y="6267450"/>
            <a:ext cx="9147176" cy="9525"/>
          </a:xfrm>
          <a:custGeom>
            <a:avLst/>
            <a:gdLst>
              <a:gd name="T0" fmla="*/ 0 w 9146540"/>
              <a:gd name="T1" fmla="*/ 0 h 8889"/>
              <a:gd name="T2" fmla="*/ 9146540 w 9146540"/>
              <a:gd name="T3" fmla="*/ 8889 h 8889"/>
            </a:gdLst>
            <a:ahLst/>
            <a:cxnLst/>
            <a:rect l="T0" t="T1" r="T2" b="T3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1" name="object 12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C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2" name="object 13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3" name="object 14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16F9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4" name="object 15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1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5" name="object 16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3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6" name="object 17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A75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7" name="object 18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8" name="object 19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078A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9" name="object 20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37A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00" name="object 21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C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01" name="object 22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E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02" name="object 23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03" name="object 24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F81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04" name="object 25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383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05" name="object 26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5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06" name="object 27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7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07" name="object 28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08" name="object 29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E8A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09" name="object 30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18C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10" name="object 31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48E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11" name="object 32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0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12" name="object 33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13" name="object 34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3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14" name="object 35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095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15" name="object 36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7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16" name="object 37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6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17" name="object 38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18" name="object 39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C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19" name="object 40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F9E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20" name="object 41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2A0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21" name="object 42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6A2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22" name="object 43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23" name="object 44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5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24" name="object 45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EA7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25" name="object 46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1A9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26" name="object 47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4AB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27" name="object 48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28" name="object 49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AAE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29" name="object 50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DB0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30" name="object 51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0B2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31" name="object 52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3B4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32" name="object 53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33" name="object 54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9B7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34" name="object 55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CB9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35" name="object 56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FBB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36" name="object 57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D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37" name="object 58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38" name="object 59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9C0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39" name="object 60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BC2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40" name="object 61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EC4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41" name="object 62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6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42" name="object 63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43" name="object 64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7C9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44" name="object 65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45" name="object 66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DC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46" name="object 67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CF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47" name="object 68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48" name="object 69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2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49" name="object 70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9D4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50" name="object 71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CD6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51" name="object 72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FD8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52" name="object 73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53" name="object 74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B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54" name="object 75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D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55" name="object 76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CDF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56" name="object 77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EE1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57" name="object 78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58" name="object 79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4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59" name="object 80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6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60" name="object 81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AE8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61" name="object 82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DEA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62" name="object 83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63" name="object 84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3ED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64" name="object 85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EF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65" name="object 86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1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66" name="object 87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CF3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67" name="object 88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68" name="object 89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6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69" name="object 90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8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70" name="object 91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8FA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71" name="object 92"/>
          <p:cNvSpPr>
            <a:spLocks noChangeArrowheads="1"/>
          </p:cNvSpPr>
          <p:nvPr/>
        </p:nvSpPr>
        <p:spPr bwMode="auto">
          <a:xfrm>
            <a:off x="6275388" y="6324600"/>
            <a:ext cx="728662" cy="48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72" name="object 93"/>
          <p:cNvSpPr>
            <a:spLocks noChangeArrowheads="1"/>
          </p:cNvSpPr>
          <p:nvPr/>
        </p:nvSpPr>
        <p:spPr bwMode="auto">
          <a:xfrm>
            <a:off x="6991350" y="6454775"/>
            <a:ext cx="1389063" cy="233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73" name="object 94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74" name="object 95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75" name="object 96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76" name="object 97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77" name="object 98"/>
          <p:cNvSpPr>
            <a:spLocks noChangeArrowheads="1"/>
          </p:cNvSpPr>
          <p:nvPr/>
        </p:nvSpPr>
        <p:spPr bwMode="auto">
          <a:xfrm>
            <a:off x="0" y="6205538"/>
            <a:ext cx="9142413" cy="57150"/>
          </a:xfrm>
          <a:custGeom>
            <a:avLst/>
            <a:gdLst>
              <a:gd name="T0" fmla="*/ 0 w 9142730"/>
              <a:gd name="T1" fmla="*/ 0 h 57146"/>
              <a:gd name="T2" fmla="*/ 9142730 w 9142730"/>
              <a:gd name="T3" fmla="*/ 57146 h 57146"/>
            </a:gdLst>
            <a:ahLst/>
            <a:cxnLst/>
            <a:rect l="T0" t="T1" r="T2" b="T3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78" name="object 99"/>
          <p:cNvSpPr>
            <a:spLocks noChangeArrowheads="1"/>
          </p:cNvSpPr>
          <p:nvPr/>
        </p:nvSpPr>
        <p:spPr bwMode="auto">
          <a:xfrm>
            <a:off x="152400" y="6248400"/>
            <a:ext cx="434975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79" name="object 5"/>
          <p:cNvSpPr>
            <a:spLocks noChangeArrowheads="1"/>
          </p:cNvSpPr>
          <p:nvPr/>
        </p:nvSpPr>
        <p:spPr bwMode="auto">
          <a:xfrm>
            <a:off x="1836738" y="1041400"/>
            <a:ext cx="5495925" cy="5003800"/>
          </a:xfrm>
          <a:custGeom>
            <a:avLst/>
            <a:gdLst>
              <a:gd name="T0" fmla="*/ 0 w 5496559"/>
              <a:gd name="T1" fmla="*/ 0 h 5003800"/>
              <a:gd name="T2" fmla="*/ 5496559 w 5496559"/>
              <a:gd name="T3" fmla="*/ 5003800 h 5003800"/>
            </a:gdLst>
            <a:ahLst/>
            <a:cxnLst/>
            <a:rect l="T0" t="T1" r="T2" b="T3"/>
            <a:pathLst>
              <a:path w="5496559" h="5003800">
                <a:moveTo>
                  <a:pt x="0" y="0"/>
                </a:moveTo>
                <a:lnTo>
                  <a:pt x="5496559" y="0"/>
                </a:lnTo>
                <a:lnTo>
                  <a:pt x="5496559" y="5003800"/>
                </a:lnTo>
                <a:lnTo>
                  <a:pt x="0" y="5003800"/>
                </a:lnTo>
                <a:lnTo>
                  <a:pt x="0" y="0"/>
                </a:lnTo>
                <a:close/>
              </a:path>
            </a:pathLst>
          </a:custGeom>
          <a:noFill/>
          <a:ln w="9344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80" name="object 6"/>
          <p:cNvSpPr>
            <a:spLocks noChangeArrowheads="1"/>
          </p:cNvSpPr>
          <p:nvPr/>
        </p:nvSpPr>
        <p:spPr bwMode="auto">
          <a:xfrm>
            <a:off x="-381000" y="-1131888"/>
            <a:ext cx="11268075" cy="87582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481" name="object 4"/>
          <p:cNvSpPr txBox="1">
            <a:spLocks noChangeArrowheads="1"/>
          </p:cNvSpPr>
          <p:nvPr/>
        </p:nvSpPr>
        <p:spPr bwMode="auto">
          <a:xfrm>
            <a:off x="835025" y="6469063"/>
            <a:ext cx="9048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r>
              <a:rPr lang="en-US" sz="1400">
                <a:cs typeface="Arial" charset="0"/>
              </a:rPr>
              <a:t>i</a:t>
            </a:r>
          </a:p>
        </p:txBody>
      </p:sp>
      <p:sp>
        <p:nvSpPr>
          <p:cNvPr id="16482" name="object 3"/>
          <p:cNvSpPr txBox="1">
            <a:spLocks noChangeArrowheads="1"/>
          </p:cNvSpPr>
          <p:nvPr/>
        </p:nvSpPr>
        <p:spPr bwMode="auto">
          <a:xfrm>
            <a:off x="1311275" y="6469063"/>
            <a:ext cx="92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r>
              <a:rPr lang="en-US" sz="1400">
                <a:cs typeface="Arial" charset="0"/>
              </a:rPr>
              <a:t>i</a:t>
            </a:r>
          </a:p>
        </p:txBody>
      </p:sp>
      <p:sp>
        <p:nvSpPr>
          <p:cNvPr id="16483" name="object 2"/>
          <p:cNvSpPr txBox="1">
            <a:spLocks noChangeArrowheads="1"/>
          </p:cNvSpPr>
          <p:nvPr/>
        </p:nvSpPr>
        <p:spPr bwMode="auto">
          <a:xfrm>
            <a:off x="1836738" y="1041400"/>
            <a:ext cx="54959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n-US" sz="1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bject 103"/>
          <p:cNvSpPr txBox="1"/>
          <p:nvPr/>
        </p:nvSpPr>
        <p:spPr>
          <a:xfrm>
            <a:off x="228600" y="0"/>
            <a:ext cx="8915400" cy="685800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ts val="550"/>
              </a:lnSpc>
              <a:spcBef>
                <a:spcPts val="28"/>
              </a:spcBef>
              <a:spcAft>
                <a:spcPts val="0"/>
              </a:spcAft>
              <a:defRPr/>
            </a:pPr>
            <a:endParaRPr sz="550" dirty="0">
              <a:latin typeface="+mn-lt"/>
            </a:endParaRPr>
          </a:p>
          <a:p>
            <a:pPr marL="471170" fontAlgn="auto">
              <a:lnSpc>
                <a:spcPct val="95825"/>
              </a:lnSpc>
              <a:spcBef>
                <a:spcPts val="39778"/>
              </a:spcBef>
              <a:spcAft>
                <a:spcPts val="0"/>
              </a:spcAft>
              <a:defRPr/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17410" name="object 10"/>
          <p:cNvSpPr>
            <a:spLocks noChangeArrowheads="1"/>
          </p:cNvSpPr>
          <p:nvPr/>
        </p:nvSpPr>
        <p:spPr bwMode="auto">
          <a:xfrm>
            <a:off x="0" y="6858000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1" name="object 11"/>
          <p:cNvSpPr>
            <a:spLocks noChangeArrowheads="1"/>
          </p:cNvSpPr>
          <p:nvPr/>
        </p:nvSpPr>
        <p:spPr bwMode="auto">
          <a:xfrm>
            <a:off x="-1588" y="6251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2" name="object 12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2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3" name="object 13"/>
          <p:cNvSpPr>
            <a:spLocks noChangeArrowheads="1"/>
          </p:cNvSpPr>
          <p:nvPr/>
        </p:nvSpPr>
        <p:spPr bwMode="auto">
          <a:xfrm>
            <a:off x="-1588" y="6265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568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4" name="object 14"/>
          <p:cNvSpPr>
            <a:spLocks noChangeArrowheads="1"/>
          </p:cNvSpPr>
          <p:nvPr/>
        </p:nvSpPr>
        <p:spPr bwMode="auto">
          <a:xfrm>
            <a:off x="-1588" y="6267450"/>
            <a:ext cx="9147176" cy="9525"/>
          </a:xfrm>
          <a:custGeom>
            <a:avLst/>
            <a:gdLst>
              <a:gd name="T0" fmla="*/ 0 w 9146540"/>
              <a:gd name="T1" fmla="*/ 0 h 8889"/>
              <a:gd name="T2" fmla="*/ 9146540 w 9146540"/>
              <a:gd name="T3" fmla="*/ 8889 h 8889"/>
            </a:gdLst>
            <a:ahLst/>
            <a:cxnLst/>
            <a:rect l="T0" t="T1" r="T2" b="T3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5" name="object 15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C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6" name="object 16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7" name="object 17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16F9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8" name="object 18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1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9" name="object 19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3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0" name="object 20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A75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1" name="object 21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2" name="object 22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078A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3" name="object 23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37A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4" name="object 24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C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5" name="object 25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E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6" name="object 26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7" name="object 27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F81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8" name="object 28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383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29" name="object 29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5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0" name="object 30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7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1" name="object 31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2" name="object 32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E8A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3" name="object 33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18C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4" name="object 34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48E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5" name="object 35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0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6" name="object 36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7" name="object 37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3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8" name="object 38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095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39" name="object 39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7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40" name="object 40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6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41" name="object 41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42" name="object 42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C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43" name="object 43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F9E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44" name="object 44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2A0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45" name="object 45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6A2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46" name="object 46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47" name="object 47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5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48" name="object 48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EA7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49" name="object 49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1A9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50" name="object 50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4AB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51" name="object 51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52" name="object 52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AAE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53" name="object 53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DB0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54" name="object 54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0B2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55" name="object 55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3B4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56" name="object 56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57" name="object 57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9B7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58" name="object 58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CB9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59" name="object 59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FBB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60" name="object 60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D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61" name="object 61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62" name="object 62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9C0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63" name="object 63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BC2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64" name="object 64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EC4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65" name="object 65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6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66" name="object 66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67" name="object 67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7C9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68" name="object 68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69" name="object 69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DC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70" name="object 70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CF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71" name="object 71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72" name="object 72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2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73" name="object 73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9D4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74" name="object 74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CD6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75" name="object 75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FD8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76" name="object 76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77" name="object 77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B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78" name="object 78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D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79" name="object 79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CDF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80" name="object 80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EE1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81" name="object 81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82" name="object 82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4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83" name="object 83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6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84" name="object 84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AE8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85" name="object 85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DEA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86" name="object 86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87" name="object 87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3ED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88" name="object 88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EF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89" name="object 89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1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90" name="object 90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CF3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91" name="object 91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92" name="object 92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6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93" name="object 93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8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94" name="object 94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8FA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95" name="object 95"/>
          <p:cNvSpPr>
            <a:spLocks noChangeArrowheads="1"/>
          </p:cNvSpPr>
          <p:nvPr/>
        </p:nvSpPr>
        <p:spPr bwMode="auto">
          <a:xfrm>
            <a:off x="6275388" y="6324600"/>
            <a:ext cx="728662" cy="48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96" name="object 96"/>
          <p:cNvSpPr>
            <a:spLocks noChangeArrowheads="1"/>
          </p:cNvSpPr>
          <p:nvPr/>
        </p:nvSpPr>
        <p:spPr bwMode="auto">
          <a:xfrm>
            <a:off x="6991350" y="6454775"/>
            <a:ext cx="1389063" cy="233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97" name="object 97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98" name="object 98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99" name="object 99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500" name="object 100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501" name="object 101"/>
          <p:cNvSpPr>
            <a:spLocks noChangeArrowheads="1"/>
          </p:cNvSpPr>
          <p:nvPr/>
        </p:nvSpPr>
        <p:spPr bwMode="auto">
          <a:xfrm>
            <a:off x="0" y="6205538"/>
            <a:ext cx="9142413" cy="57150"/>
          </a:xfrm>
          <a:custGeom>
            <a:avLst/>
            <a:gdLst>
              <a:gd name="T0" fmla="*/ 0 w 9142730"/>
              <a:gd name="T1" fmla="*/ 0 h 57146"/>
              <a:gd name="T2" fmla="*/ 9142730 w 9142730"/>
              <a:gd name="T3" fmla="*/ 57146 h 57146"/>
            </a:gdLst>
            <a:ahLst/>
            <a:cxnLst/>
            <a:rect l="T0" t="T1" r="T2" b="T3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502" name="object 102"/>
          <p:cNvSpPr>
            <a:spLocks noChangeArrowheads="1"/>
          </p:cNvSpPr>
          <p:nvPr/>
        </p:nvSpPr>
        <p:spPr bwMode="auto">
          <a:xfrm>
            <a:off x="152400" y="6248400"/>
            <a:ext cx="434975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503" name="object 9"/>
          <p:cNvSpPr>
            <a:spLocks noChangeArrowheads="1"/>
          </p:cNvSpPr>
          <p:nvPr/>
        </p:nvSpPr>
        <p:spPr bwMode="auto">
          <a:xfrm>
            <a:off x="2092325" y="-5791200"/>
            <a:ext cx="20697825" cy="16094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504" name="object 8"/>
          <p:cNvSpPr>
            <a:spLocks noChangeArrowheads="1"/>
          </p:cNvSpPr>
          <p:nvPr/>
        </p:nvSpPr>
        <p:spPr bwMode="auto">
          <a:xfrm>
            <a:off x="4678363" y="-3357563"/>
            <a:ext cx="14443075" cy="11226801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505" name="object 7"/>
          <p:cNvSpPr txBox="1">
            <a:spLocks noChangeArrowheads="1"/>
          </p:cNvSpPr>
          <p:nvPr/>
        </p:nvSpPr>
        <p:spPr bwMode="auto">
          <a:xfrm>
            <a:off x="5729288" y="239713"/>
            <a:ext cx="222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3375"/>
              </a:lnSpc>
              <a:spcBef>
                <a:spcPts val="163"/>
              </a:spcBef>
            </a:pPr>
            <a:endParaRPr lang="en-US" sz="3200">
              <a:cs typeface="Arial" charset="0"/>
            </a:endParaRPr>
          </a:p>
        </p:txBody>
      </p:sp>
      <p:sp>
        <p:nvSpPr>
          <p:cNvPr id="17506" name="object 6"/>
          <p:cNvSpPr txBox="1">
            <a:spLocks noChangeArrowheads="1"/>
          </p:cNvSpPr>
          <p:nvPr/>
        </p:nvSpPr>
        <p:spPr bwMode="auto">
          <a:xfrm>
            <a:off x="6224588" y="239713"/>
            <a:ext cx="222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3375"/>
              </a:lnSpc>
              <a:spcBef>
                <a:spcPts val="163"/>
              </a:spcBef>
            </a:pPr>
            <a:endParaRPr lang="en-US" sz="3200">
              <a:cs typeface="Arial" charset="0"/>
            </a:endParaRPr>
          </a:p>
        </p:txBody>
      </p:sp>
      <p:sp>
        <p:nvSpPr>
          <p:cNvPr id="17507" name="object 5"/>
          <p:cNvSpPr txBox="1">
            <a:spLocks noChangeArrowheads="1"/>
          </p:cNvSpPr>
          <p:nvPr/>
        </p:nvSpPr>
        <p:spPr bwMode="auto">
          <a:xfrm>
            <a:off x="5114925" y="1082675"/>
            <a:ext cx="1397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17508" name="object 4"/>
          <p:cNvSpPr txBox="1">
            <a:spLocks noChangeArrowheads="1"/>
          </p:cNvSpPr>
          <p:nvPr/>
        </p:nvSpPr>
        <p:spPr bwMode="auto">
          <a:xfrm>
            <a:off x="6670675" y="1082675"/>
            <a:ext cx="1555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17509" name="object 3"/>
          <p:cNvSpPr txBox="1">
            <a:spLocks noChangeArrowheads="1"/>
          </p:cNvSpPr>
          <p:nvPr/>
        </p:nvSpPr>
        <p:spPr bwMode="auto">
          <a:xfrm>
            <a:off x="835025" y="6469063"/>
            <a:ext cx="9048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r>
              <a:rPr lang="en-US" sz="1400">
                <a:cs typeface="Arial" charset="0"/>
              </a:rPr>
              <a:t>i</a:t>
            </a:r>
          </a:p>
        </p:txBody>
      </p:sp>
      <p:sp>
        <p:nvSpPr>
          <p:cNvPr id="17510" name="object 2"/>
          <p:cNvSpPr txBox="1">
            <a:spLocks noChangeArrowheads="1"/>
          </p:cNvSpPr>
          <p:nvPr/>
        </p:nvSpPr>
        <p:spPr bwMode="auto">
          <a:xfrm>
            <a:off x="1311275" y="6469063"/>
            <a:ext cx="92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r>
              <a:rPr lang="en-US" sz="1400">
                <a:cs typeface="Arial" charset="0"/>
              </a:rPr>
              <a:t>i</a:t>
            </a:r>
          </a:p>
        </p:txBody>
      </p:sp>
      <p:graphicFrame>
        <p:nvGraphicFramePr>
          <p:cNvPr id="104" name="103 Tabla"/>
          <p:cNvGraphicFramePr>
            <a:graphicFrameLocks noGrp="1"/>
          </p:cNvGraphicFramePr>
          <p:nvPr/>
        </p:nvGraphicFramePr>
        <p:xfrm>
          <a:off x="1311275" y="717550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243840">
                <a:tc>
                  <a:txBody>
                    <a:bodyPr/>
                    <a:lstStyle/>
                    <a:p>
                      <a:r>
                        <a:rPr lang="es-ES_tradnl" sz="2400" dirty="0" err="1" smtClean="0">
                          <a:solidFill>
                            <a:schemeClr val="bg1"/>
                          </a:solidFill>
                        </a:rPr>
                        <a:t>Arbol</a:t>
                      </a:r>
                      <a:r>
                        <a:rPr lang="es-ES_tradnl" sz="2400" baseline="0" dirty="0" smtClean="0">
                          <a:solidFill>
                            <a:schemeClr val="bg1"/>
                          </a:solidFill>
                        </a:rPr>
                        <a:t> de la relación             - Leyenda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177"/>
          <p:cNvSpPr>
            <a:spLocks noChangeArrowheads="1"/>
          </p:cNvSpPr>
          <p:nvPr/>
        </p:nvSpPr>
        <p:spPr bwMode="auto">
          <a:xfrm>
            <a:off x="-20638" y="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4039140" y="0"/>
                </a:moveTo>
                <a:lnTo>
                  <a:pt x="1470236" y="0"/>
                </a:lnTo>
              </a:path>
              <a:path w="9163050">
                <a:moveTo>
                  <a:pt x="1469749" y="1"/>
                </a:moveTo>
                <a:lnTo>
                  <a:pt x="4039140" y="0"/>
                </a:lnTo>
              </a:path>
            </a:pathLst>
          </a:custGeom>
          <a:noFill/>
          <a:ln w="12699">
            <a:solidFill>
              <a:srgbClr val="ECEC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4" name="object 178"/>
          <p:cNvSpPr>
            <a:spLocks noChangeArrowheads="1"/>
          </p:cNvSpPr>
          <p:nvPr/>
        </p:nvSpPr>
        <p:spPr bwMode="auto">
          <a:xfrm>
            <a:off x="-20638" y="127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404886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048864" y="0"/>
                </a:lnTo>
              </a:path>
            </a:pathLst>
          </a:custGeom>
          <a:noFill/>
          <a:ln w="12699">
            <a:solidFill>
              <a:srgbClr val="ECEC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5" name="object 179"/>
          <p:cNvSpPr>
            <a:spLocks noChangeArrowheads="1"/>
          </p:cNvSpPr>
          <p:nvPr/>
        </p:nvSpPr>
        <p:spPr bwMode="auto">
          <a:xfrm>
            <a:off x="-20638" y="2381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405912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059129" y="0"/>
                </a:lnTo>
              </a:path>
            </a:pathLst>
          </a:custGeom>
          <a:noFill/>
          <a:ln w="13970">
            <a:solidFill>
              <a:srgbClr val="EBEB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6" name="object 180"/>
          <p:cNvSpPr>
            <a:spLocks noChangeArrowheads="1"/>
          </p:cNvSpPr>
          <p:nvPr/>
        </p:nvSpPr>
        <p:spPr bwMode="auto">
          <a:xfrm>
            <a:off x="-20638" y="3651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406939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069393" y="0"/>
                </a:lnTo>
              </a:path>
            </a:pathLst>
          </a:custGeom>
          <a:noFill/>
          <a:ln w="12699">
            <a:solidFill>
              <a:srgbClr val="EAEA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7" name="object 181"/>
          <p:cNvSpPr>
            <a:spLocks noChangeArrowheads="1"/>
          </p:cNvSpPr>
          <p:nvPr/>
        </p:nvSpPr>
        <p:spPr bwMode="auto">
          <a:xfrm>
            <a:off x="-20638" y="4762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4079116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079117" y="0"/>
                </a:lnTo>
              </a:path>
            </a:pathLst>
          </a:custGeom>
          <a:noFill/>
          <a:ln w="12700">
            <a:solidFill>
              <a:srgbClr val="E9EA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8" name="object 182"/>
          <p:cNvSpPr>
            <a:spLocks noChangeArrowheads="1"/>
          </p:cNvSpPr>
          <p:nvPr/>
        </p:nvSpPr>
        <p:spPr bwMode="auto">
          <a:xfrm>
            <a:off x="-20638" y="5873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408884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088841" y="0"/>
                </a:lnTo>
              </a:path>
            </a:pathLst>
          </a:custGeom>
          <a:noFill/>
          <a:ln w="12699">
            <a:solidFill>
              <a:srgbClr val="E8E9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9" name="object 183"/>
          <p:cNvSpPr>
            <a:spLocks noChangeArrowheads="1"/>
          </p:cNvSpPr>
          <p:nvPr/>
        </p:nvSpPr>
        <p:spPr bwMode="auto">
          <a:xfrm>
            <a:off x="-20638" y="7143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409910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099105" y="0"/>
                </a:lnTo>
              </a:path>
            </a:pathLst>
          </a:custGeom>
          <a:noFill/>
          <a:ln w="13970">
            <a:solidFill>
              <a:srgbClr val="E7E8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0" name="object 184"/>
          <p:cNvSpPr>
            <a:spLocks noChangeArrowheads="1"/>
          </p:cNvSpPr>
          <p:nvPr/>
        </p:nvSpPr>
        <p:spPr bwMode="auto">
          <a:xfrm>
            <a:off x="-20638" y="825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410936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109369" y="0"/>
                </a:lnTo>
              </a:path>
            </a:pathLst>
          </a:custGeom>
          <a:noFill/>
          <a:ln w="12699">
            <a:solidFill>
              <a:srgbClr val="E6E7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1" name="object 185"/>
          <p:cNvSpPr>
            <a:spLocks noChangeArrowheads="1"/>
          </p:cNvSpPr>
          <p:nvPr/>
        </p:nvSpPr>
        <p:spPr bwMode="auto">
          <a:xfrm>
            <a:off x="-20638" y="952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412074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120748" y="0"/>
                </a:lnTo>
              </a:path>
            </a:pathLst>
          </a:custGeom>
          <a:noFill/>
          <a:ln w="12699">
            <a:solidFill>
              <a:srgbClr val="E5E7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2" name="object 186"/>
          <p:cNvSpPr>
            <a:spLocks noChangeArrowheads="1"/>
          </p:cNvSpPr>
          <p:nvPr/>
        </p:nvSpPr>
        <p:spPr bwMode="auto">
          <a:xfrm>
            <a:off x="-20638" y="10636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4132456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132456" y="0"/>
                </a:lnTo>
              </a:path>
            </a:pathLst>
          </a:custGeom>
          <a:noFill/>
          <a:ln w="12699">
            <a:solidFill>
              <a:srgbClr val="E4E6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3" name="object 187"/>
          <p:cNvSpPr>
            <a:spLocks noChangeArrowheads="1"/>
          </p:cNvSpPr>
          <p:nvPr/>
        </p:nvSpPr>
        <p:spPr bwMode="auto">
          <a:xfrm>
            <a:off x="-20638" y="11747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414481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144816" y="0"/>
                </a:lnTo>
              </a:path>
            </a:pathLst>
          </a:custGeom>
          <a:noFill/>
          <a:ln w="13970">
            <a:solidFill>
              <a:srgbClr val="E3E5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4" name="object 188"/>
          <p:cNvSpPr>
            <a:spLocks noChangeArrowheads="1"/>
          </p:cNvSpPr>
          <p:nvPr/>
        </p:nvSpPr>
        <p:spPr bwMode="auto">
          <a:xfrm>
            <a:off x="-20638" y="13017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415717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157175" y="0"/>
                </a:lnTo>
              </a:path>
            </a:pathLst>
          </a:custGeom>
          <a:noFill/>
          <a:ln w="12700">
            <a:solidFill>
              <a:srgbClr val="E2E4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5" name="object 189"/>
          <p:cNvSpPr>
            <a:spLocks noChangeArrowheads="1"/>
          </p:cNvSpPr>
          <p:nvPr/>
        </p:nvSpPr>
        <p:spPr bwMode="auto">
          <a:xfrm>
            <a:off x="-20638" y="14128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416888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168884" y="0"/>
                </a:lnTo>
              </a:path>
            </a:pathLst>
          </a:custGeom>
          <a:noFill/>
          <a:ln w="12699">
            <a:solidFill>
              <a:srgbClr val="E1E4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6" name="object 190"/>
          <p:cNvSpPr>
            <a:spLocks noChangeArrowheads="1"/>
          </p:cNvSpPr>
          <p:nvPr/>
        </p:nvSpPr>
        <p:spPr bwMode="auto">
          <a:xfrm>
            <a:off x="-20638" y="15398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418124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181243" y="0"/>
                </a:lnTo>
              </a:path>
            </a:pathLst>
          </a:custGeom>
          <a:noFill/>
          <a:ln w="13970">
            <a:solidFill>
              <a:srgbClr val="E0E3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7" name="object 191"/>
          <p:cNvSpPr>
            <a:spLocks noChangeArrowheads="1"/>
          </p:cNvSpPr>
          <p:nvPr/>
        </p:nvSpPr>
        <p:spPr bwMode="auto">
          <a:xfrm>
            <a:off x="-20638" y="1651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419360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193602" y="0"/>
                </a:lnTo>
              </a:path>
            </a:pathLst>
          </a:custGeom>
          <a:noFill/>
          <a:ln w="12699">
            <a:solidFill>
              <a:srgbClr val="DFE2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8" name="object 192"/>
          <p:cNvSpPr>
            <a:spLocks noChangeArrowheads="1"/>
          </p:cNvSpPr>
          <p:nvPr/>
        </p:nvSpPr>
        <p:spPr bwMode="auto">
          <a:xfrm>
            <a:off x="-20638" y="1778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420531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205311" y="0"/>
                </a:lnTo>
              </a:path>
            </a:pathLst>
          </a:custGeom>
          <a:noFill/>
          <a:ln w="12699">
            <a:solidFill>
              <a:srgbClr val="DEE2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49" name="object 193"/>
          <p:cNvSpPr>
            <a:spLocks noChangeArrowheads="1"/>
          </p:cNvSpPr>
          <p:nvPr/>
        </p:nvSpPr>
        <p:spPr bwMode="auto">
          <a:xfrm>
            <a:off x="-20638" y="18891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421701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217020" y="0"/>
                </a:lnTo>
              </a:path>
            </a:pathLst>
          </a:custGeom>
          <a:noFill/>
          <a:ln w="12699">
            <a:solidFill>
              <a:srgbClr val="DDE1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50" name="object 194"/>
          <p:cNvSpPr>
            <a:spLocks noChangeArrowheads="1"/>
          </p:cNvSpPr>
          <p:nvPr/>
        </p:nvSpPr>
        <p:spPr bwMode="auto">
          <a:xfrm>
            <a:off x="-20638" y="20002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423134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231350" y="0"/>
                </a:lnTo>
              </a:path>
            </a:pathLst>
          </a:custGeom>
          <a:noFill/>
          <a:ln w="13970">
            <a:solidFill>
              <a:srgbClr val="DCE0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51" name="object 195"/>
          <p:cNvSpPr>
            <a:spLocks noChangeArrowheads="1"/>
          </p:cNvSpPr>
          <p:nvPr/>
        </p:nvSpPr>
        <p:spPr bwMode="auto">
          <a:xfrm>
            <a:off x="-20638" y="21272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424578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245789" y="0"/>
                </a:lnTo>
              </a:path>
            </a:pathLst>
          </a:custGeom>
          <a:noFill/>
          <a:ln w="12700">
            <a:solidFill>
              <a:srgbClr val="DBDF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52" name="object 196"/>
          <p:cNvSpPr>
            <a:spLocks noChangeArrowheads="1"/>
          </p:cNvSpPr>
          <p:nvPr/>
        </p:nvSpPr>
        <p:spPr bwMode="auto">
          <a:xfrm>
            <a:off x="-20638" y="22383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425946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259469" y="0"/>
                </a:lnTo>
              </a:path>
            </a:pathLst>
          </a:custGeom>
          <a:noFill/>
          <a:ln w="12699">
            <a:solidFill>
              <a:srgbClr val="DADF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53" name="object 197"/>
          <p:cNvSpPr>
            <a:spLocks noChangeArrowheads="1"/>
          </p:cNvSpPr>
          <p:nvPr/>
        </p:nvSpPr>
        <p:spPr bwMode="auto">
          <a:xfrm>
            <a:off x="-20638" y="2349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2914" y="0"/>
                </a:moveTo>
                <a:lnTo>
                  <a:pt x="9151080" y="0"/>
                </a:lnTo>
              </a:path>
              <a:path w="9163050">
                <a:moveTo>
                  <a:pt x="9151080" y="0"/>
                </a:moveTo>
                <a:lnTo>
                  <a:pt x="9152914" y="0"/>
                </a:lnTo>
              </a:path>
              <a:path w="9163050">
                <a:moveTo>
                  <a:pt x="427314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273148" y="0"/>
                </a:lnTo>
              </a:path>
            </a:pathLst>
          </a:custGeom>
          <a:noFill/>
          <a:ln w="12699">
            <a:solidFill>
              <a:srgbClr val="D9DE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54" name="object 198"/>
          <p:cNvSpPr>
            <a:spLocks noChangeArrowheads="1"/>
          </p:cNvSpPr>
          <p:nvPr/>
        </p:nvSpPr>
        <p:spPr bwMode="auto">
          <a:xfrm>
            <a:off x="-20638" y="2476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3071" y="0"/>
                </a:moveTo>
                <a:lnTo>
                  <a:pt x="9139618" y="0"/>
                </a:lnTo>
              </a:path>
              <a:path w="9163050">
                <a:moveTo>
                  <a:pt x="9139618" y="0"/>
                </a:moveTo>
                <a:lnTo>
                  <a:pt x="9153071" y="0"/>
                </a:lnTo>
              </a:path>
              <a:path w="9163050">
                <a:moveTo>
                  <a:pt x="428758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287588" y="0"/>
                </a:lnTo>
              </a:path>
            </a:pathLst>
          </a:custGeom>
          <a:noFill/>
          <a:ln w="13970">
            <a:solidFill>
              <a:srgbClr val="D8DD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55" name="object 199"/>
          <p:cNvSpPr>
            <a:spLocks noChangeArrowheads="1"/>
          </p:cNvSpPr>
          <p:nvPr/>
        </p:nvSpPr>
        <p:spPr bwMode="auto">
          <a:xfrm>
            <a:off x="-20638" y="2603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3228" y="0"/>
                </a:moveTo>
                <a:lnTo>
                  <a:pt x="9128156" y="0"/>
                </a:lnTo>
              </a:path>
              <a:path w="9163050">
                <a:moveTo>
                  <a:pt x="9128156" y="0"/>
                </a:moveTo>
                <a:lnTo>
                  <a:pt x="9153228" y="0"/>
                </a:lnTo>
              </a:path>
              <a:path w="9163050">
                <a:moveTo>
                  <a:pt x="430202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302027" y="0"/>
                </a:lnTo>
              </a:path>
            </a:pathLst>
          </a:custGeom>
          <a:noFill/>
          <a:ln w="12699">
            <a:solidFill>
              <a:srgbClr val="D7DC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56" name="object 200"/>
          <p:cNvSpPr>
            <a:spLocks noChangeArrowheads="1"/>
          </p:cNvSpPr>
          <p:nvPr/>
        </p:nvSpPr>
        <p:spPr bwMode="auto">
          <a:xfrm>
            <a:off x="-20638" y="27146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3377" y="0"/>
                </a:moveTo>
                <a:lnTo>
                  <a:pt x="9117298" y="0"/>
                </a:lnTo>
              </a:path>
              <a:path w="9163050">
                <a:moveTo>
                  <a:pt x="9117298" y="0"/>
                </a:moveTo>
                <a:lnTo>
                  <a:pt x="9153377" y="0"/>
                </a:lnTo>
              </a:path>
              <a:path w="9163050">
                <a:moveTo>
                  <a:pt x="4315706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315707" y="0"/>
                </a:lnTo>
              </a:path>
            </a:pathLst>
          </a:custGeom>
          <a:noFill/>
          <a:ln w="12699">
            <a:solidFill>
              <a:srgbClr val="D6DC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57" name="object 201"/>
          <p:cNvSpPr>
            <a:spLocks noChangeArrowheads="1"/>
          </p:cNvSpPr>
          <p:nvPr/>
        </p:nvSpPr>
        <p:spPr bwMode="auto">
          <a:xfrm>
            <a:off x="-20638" y="28257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3534" y="0"/>
                </a:moveTo>
                <a:lnTo>
                  <a:pt x="9105836" y="0"/>
                </a:lnTo>
              </a:path>
              <a:path w="9163050">
                <a:moveTo>
                  <a:pt x="9105836" y="0"/>
                </a:moveTo>
                <a:lnTo>
                  <a:pt x="9153534" y="0"/>
                </a:lnTo>
              </a:path>
              <a:path w="9163050">
                <a:moveTo>
                  <a:pt x="4330146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330146" y="0"/>
                </a:lnTo>
              </a:path>
            </a:pathLst>
          </a:custGeom>
          <a:noFill/>
          <a:ln w="13970">
            <a:solidFill>
              <a:srgbClr val="D5DB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58" name="object 202"/>
          <p:cNvSpPr>
            <a:spLocks noChangeArrowheads="1"/>
          </p:cNvSpPr>
          <p:nvPr/>
        </p:nvSpPr>
        <p:spPr bwMode="auto">
          <a:xfrm>
            <a:off x="-20638" y="29527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3691" y="0"/>
                </a:moveTo>
                <a:lnTo>
                  <a:pt x="9094374" y="0"/>
                </a:lnTo>
              </a:path>
              <a:path w="9163050">
                <a:moveTo>
                  <a:pt x="9094374" y="0"/>
                </a:moveTo>
                <a:lnTo>
                  <a:pt x="9153691" y="0"/>
                </a:lnTo>
              </a:path>
              <a:path w="9163050">
                <a:moveTo>
                  <a:pt x="434458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344586" y="0"/>
                </a:lnTo>
              </a:path>
            </a:pathLst>
          </a:custGeom>
          <a:noFill/>
          <a:ln w="12700">
            <a:solidFill>
              <a:srgbClr val="D4DA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59" name="object 203"/>
          <p:cNvSpPr>
            <a:spLocks noChangeArrowheads="1"/>
          </p:cNvSpPr>
          <p:nvPr/>
        </p:nvSpPr>
        <p:spPr bwMode="auto">
          <a:xfrm>
            <a:off x="-20638" y="30638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3840" y="0"/>
                </a:moveTo>
                <a:lnTo>
                  <a:pt x="9083516" y="0"/>
                </a:lnTo>
              </a:path>
              <a:path w="9163050">
                <a:moveTo>
                  <a:pt x="9083516" y="0"/>
                </a:moveTo>
                <a:lnTo>
                  <a:pt x="9153840" y="0"/>
                </a:lnTo>
              </a:path>
              <a:path w="9163050">
                <a:moveTo>
                  <a:pt x="435826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358265" y="0"/>
                </a:lnTo>
              </a:path>
            </a:pathLst>
          </a:custGeom>
          <a:noFill/>
          <a:ln w="12699">
            <a:solidFill>
              <a:srgbClr val="D3DA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60" name="object 204"/>
          <p:cNvSpPr>
            <a:spLocks noChangeArrowheads="1"/>
          </p:cNvSpPr>
          <p:nvPr/>
        </p:nvSpPr>
        <p:spPr bwMode="auto">
          <a:xfrm>
            <a:off x="-20638" y="3175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3988" y="0"/>
                </a:moveTo>
                <a:lnTo>
                  <a:pt x="9072657" y="0"/>
                </a:lnTo>
              </a:path>
              <a:path w="9163050">
                <a:moveTo>
                  <a:pt x="9072657" y="0"/>
                </a:moveTo>
                <a:lnTo>
                  <a:pt x="9153988" y="0"/>
                </a:lnTo>
              </a:path>
              <a:path w="9163050">
                <a:moveTo>
                  <a:pt x="437194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371945" y="0"/>
                </a:lnTo>
              </a:path>
            </a:pathLst>
          </a:custGeom>
          <a:noFill/>
          <a:ln w="12699">
            <a:solidFill>
              <a:srgbClr val="D2D9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61" name="object 205"/>
          <p:cNvSpPr>
            <a:spLocks noChangeArrowheads="1"/>
          </p:cNvSpPr>
          <p:nvPr/>
        </p:nvSpPr>
        <p:spPr bwMode="auto">
          <a:xfrm>
            <a:off x="-20638" y="3302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4145" y="0"/>
                </a:moveTo>
                <a:lnTo>
                  <a:pt x="9061196" y="0"/>
                </a:lnTo>
              </a:path>
              <a:path w="9163050">
                <a:moveTo>
                  <a:pt x="9061195" y="0"/>
                </a:moveTo>
                <a:lnTo>
                  <a:pt x="9154145" y="0"/>
                </a:lnTo>
              </a:path>
              <a:path w="9163050">
                <a:moveTo>
                  <a:pt x="438638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386384" y="0"/>
                </a:lnTo>
              </a:path>
            </a:pathLst>
          </a:custGeom>
          <a:noFill/>
          <a:ln w="13970">
            <a:solidFill>
              <a:srgbClr val="D1D8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62" name="object 206"/>
          <p:cNvSpPr>
            <a:spLocks noChangeArrowheads="1"/>
          </p:cNvSpPr>
          <p:nvPr/>
        </p:nvSpPr>
        <p:spPr bwMode="auto">
          <a:xfrm>
            <a:off x="-20638" y="3429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4302" y="0"/>
                </a:moveTo>
                <a:lnTo>
                  <a:pt x="9049734" y="0"/>
                </a:lnTo>
              </a:path>
              <a:path w="9163050">
                <a:moveTo>
                  <a:pt x="9049734" y="0"/>
                </a:moveTo>
                <a:lnTo>
                  <a:pt x="9154302" y="0"/>
                </a:lnTo>
              </a:path>
              <a:path w="9163050">
                <a:moveTo>
                  <a:pt x="440082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400824" y="0"/>
                </a:lnTo>
              </a:path>
            </a:pathLst>
          </a:custGeom>
          <a:noFill/>
          <a:ln w="12699">
            <a:solidFill>
              <a:srgbClr val="D0D7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63" name="object 207"/>
          <p:cNvSpPr>
            <a:spLocks noChangeArrowheads="1"/>
          </p:cNvSpPr>
          <p:nvPr/>
        </p:nvSpPr>
        <p:spPr bwMode="auto">
          <a:xfrm>
            <a:off x="-20638" y="35401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4451" y="0"/>
                </a:moveTo>
                <a:lnTo>
                  <a:pt x="9038875" y="0"/>
                </a:lnTo>
              </a:path>
              <a:path w="9163050">
                <a:moveTo>
                  <a:pt x="9038875" y="0"/>
                </a:moveTo>
                <a:lnTo>
                  <a:pt x="9154451" y="0"/>
                </a:lnTo>
              </a:path>
              <a:path w="9163050">
                <a:moveTo>
                  <a:pt x="441450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414503" y="0"/>
                </a:lnTo>
              </a:path>
            </a:pathLst>
          </a:custGeom>
          <a:noFill/>
          <a:ln w="12700">
            <a:solidFill>
              <a:srgbClr val="CFD7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64" name="object 208"/>
          <p:cNvSpPr>
            <a:spLocks noChangeArrowheads="1"/>
          </p:cNvSpPr>
          <p:nvPr/>
        </p:nvSpPr>
        <p:spPr bwMode="auto">
          <a:xfrm>
            <a:off x="-20638" y="36512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4608" y="0"/>
                </a:moveTo>
                <a:lnTo>
                  <a:pt x="9027414" y="0"/>
                </a:lnTo>
              </a:path>
              <a:path w="9163050">
                <a:moveTo>
                  <a:pt x="9027413" y="0"/>
                </a:moveTo>
                <a:lnTo>
                  <a:pt x="9154608" y="0"/>
                </a:lnTo>
              </a:path>
              <a:path w="9163050">
                <a:moveTo>
                  <a:pt x="442894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428943" y="0"/>
                </a:lnTo>
              </a:path>
            </a:pathLst>
          </a:custGeom>
          <a:noFill/>
          <a:ln w="13970">
            <a:solidFill>
              <a:srgbClr val="CED6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65" name="object 209"/>
          <p:cNvSpPr>
            <a:spLocks noChangeArrowheads="1"/>
          </p:cNvSpPr>
          <p:nvPr/>
        </p:nvSpPr>
        <p:spPr bwMode="auto">
          <a:xfrm>
            <a:off x="-20638" y="37782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4765" y="0"/>
                </a:moveTo>
                <a:lnTo>
                  <a:pt x="9015952" y="0"/>
                </a:lnTo>
              </a:path>
              <a:path w="9163050">
                <a:moveTo>
                  <a:pt x="9015952" y="0"/>
                </a:moveTo>
                <a:lnTo>
                  <a:pt x="9154765" y="0"/>
                </a:lnTo>
              </a:path>
              <a:path w="9163050">
                <a:moveTo>
                  <a:pt x="444338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443382" y="0"/>
                </a:lnTo>
              </a:path>
            </a:pathLst>
          </a:custGeom>
          <a:noFill/>
          <a:ln w="12699">
            <a:solidFill>
              <a:srgbClr val="CDD5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66" name="object 210"/>
          <p:cNvSpPr>
            <a:spLocks noChangeArrowheads="1"/>
          </p:cNvSpPr>
          <p:nvPr/>
        </p:nvSpPr>
        <p:spPr bwMode="auto">
          <a:xfrm>
            <a:off x="-20638" y="38893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4914" y="0"/>
                </a:moveTo>
                <a:lnTo>
                  <a:pt x="9005093" y="0"/>
                </a:lnTo>
              </a:path>
              <a:path w="9163050">
                <a:moveTo>
                  <a:pt x="9005093" y="0"/>
                </a:moveTo>
                <a:lnTo>
                  <a:pt x="9154914" y="0"/>
                </a:lnTo>
              </a:path>
              <a:path w="9163050">
                <a:moveTo>
                  <a:pt x="445706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457062" y="0"/>
                </a:lnTo>
              </a:path>
            </a:pathLst>
          </a:custGeom>
          <a:noFill/>
          <a:ln w="12700">
            <a:solidFill>
              <a:srgbClr val="CCD4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67" name="object 211"/>
          <p:cNvSpPr>
            <a:spLocks noChangeArrowheads="1"/>
          </p:cNvSpPr>
          <p:nvPr/>
        </p:nvSpPr>
        <p:spPr bwMode="auto">
          <a:xfrm>
            <a:off x="-20638" y="4000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5062" y="0"/>
                </a:moveTo>
                <a:lnTo>
                  <a:pt x="8994235" y="0"/>
                </a:lnTo>
              </a:path>
              <a:path w="9163050">
                <a:moveTo>
                  <a:pt x="8994235" y="0"/>
                </a:moveTo>
                <a:lnTo>
                  <a:pt x="9155062" y="0"/>
                </a:lnTo>
              </a:path>
              <a:path w="9163050">
                <a:moveTo>
                  <a:pt x="447074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470741" y="0"/>
                </a:lnTo>
              </a:path>
            </a:pathLst>
          </a:custGeom>
          <a:noFill/>
          <a:ln w="12699">
            <a:solidFill>
              <a:srgbClr val="CCD4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68" name="object 212"/>
          <p:cNvSpPr>
            <a:spLocks noChangeArrowheads="1"/>
          </p:cNvSpPr>
          <p:nvPr/>
        </p:nvSpPr>
        <p:spPr bwMode="auto">
          <a:xfrm>
            <a:off x="-20638" y="4127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5219" y="0"/>
                </a:moveTo>
                <a:lnTo>
                  <a:pt x="8982686" y="0"/>
                </a:lnTo>
              </a:path>
              <a:path w="9163050">
                <a:moveTo>
                  <a:pt x="8982686" y="0"/>
                </a:moveTo>
                <a:lnTo>
                  <a:pt x="9155219" y="0"/>
                </a:lnTo>
              </a:path>
              <a:path w="9163050">
                <a:moveTo>
                  <a:pt x="448518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485181" y="0"/>
                </a:lnTo>
              </a:path>
            </a:pathLst>
          </a:custGeom>
          <a:noFill/>
          <a:ln w="13970">
            <a:solidFill>
              <a:srgbClr val="CAD3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69" name="object 213"/>
          <p:cNvSpPr>
            <a:spLocks noChangeArrowheads="1"/>
          </p:cNvSpPr>
          <p:nvPr/>
        </p:nvSpPr>
        <p:spPr bwMode="auto">
          <a:xfrm>
            <a:off x="-20638" y="4254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5376" y="0"/>
                </a:moveTo>
                <a:lnTo>
                  <a:pt x="8970402" y="0"/>
                </a:lnTo>
              </a:path>
              <a:path w="9163050">
                <a:moveTo>
                  <a:pt x="8970402" y="0"/>
                </a:moveTo>
                <a:lnTo>
                  <a:pt x="9155376" y="0"/>
                </a:lnTo>
              </a:path>
              <a:path w="9163050">
                <a:moveTo>
                  <a:pt x="449962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499620" y="0"/>
                </a:lnTo>
              </a:path>
            </a:pathLst>
          </a:custGeom>
          <a:noFill/>
          <a:ln w="12699">
            <a:solidFill>
              <a:srgbClr val="C9D2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70" name="object 214"/>
          <p:cNvSpPr>
            <a:spLocks noChangeArrowheads="1"/>
          </p:cNvSpPr>
          <p:nvPr/>
        </p:nvSpPr>
        <p:spPr bwMode="auto">
          <a:xfrm>
            <a:off x="-20638" y="43656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5525" y="0"/>
                </a:moveTo>
                <a:lnTo>
                  <a:pt x="8958764" y="0"/>
                </a:lnTo>
              </a:path>
              <a:path w="9163050">
                <a:moveTo>
                  <a:pt x="8958764" y="0"/>
                </a:moveTo>
                <a:lnTo>
                  <a:pt x="9155525" y="0"/>
                </a:lnTo>
              </a:path>
              <a:path w="9163050">
                <a:moveTo>
                  <a:pt x="451496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514961" y="0"/>
                </a:lnTo>
              </a:path>
            </a:pathLst>
          </a:custGeom>
          <a:noFill/>
          <a:ln w="12700">
            <a:solidFill>
              <a:srgbClr val="C8D1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71" name="object 215"/>
          <p:cNvSpPr>
            <a:spLocks noChangeArrowheads="1"/>
          </p:cNvSpPr>
          <p:nvPr/>
        </p:nvSpPr>
        <p:spPr bwMode="auto">
          <a:xfrm>
            <a:off x="-20638" y="44767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5674" y="0"/>
                </a:moveTo>
                <a:lnTo>
                  <a:pt x="8947126" y="0"/>
                </a:lnTo>
              </a:path>
              <a:path w="9163050">
                <a:moveTo>
                  <a:pt x="8947126" y="0"/>
                </a:moveTo>
                <a:lnTo>
                  <a:pt x="9155674" y="0"/>
                </a:lnTo>
              </a:path>
              <a:path w="9163050">
                <a:moveTo>
                  <a:pt x="453094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530941" y="0"/>
                </a:lnTo>
              </a:path>
            </a:pathLst>
          </a:custGeom>
          <a:noFill/>
          <a:ln w="12699">
            <a:solidFill>
              <a:srgbClr val="C7D1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72" name="object 216"/>
          <p:cNvSpPr>
            <a:spLocks noChangeArrowheads="1"/>
          </p:cNvSpPr>
          <p:nvPr/>
        </p:nvSpPr>
        <p:spPr bwMode="auto">
          <a:xfrm>
            <a:off x="-20638" y="46037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5831" y="0"/>
                </a:moveTo>
                <a:lnTo>
                  <a:pt x="8934842" y="0"/>
                </a:lnTo>
              </a:path>
              <a:path w="9163050">
                <a:moveTo>
                  <a:pt x="8934842" y="0"/>
                </a:moveTo>
                <a:lnTo>
                  <a:pt x="9155831" y="0"/>
                </a:lnTo>
              </a:path>
              <a:path w="9163050">
                <a:moveTo>
                  <a:pt x="454780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547809" y="0"/>
                </a:lnTo>
              </a:path>
            </a:pathLst>
          </a:custGeom>
          <a:noFill/>
          <a:ln w="13970">
            <a:solidFill>
              <a:srgbClr val="C6D0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73" name="object 217"/>
          <p:cNvSpPr>
            <a:spLocks noChangeArrowheads="1"/>
          </p:cNvSpPr>
          <p:nvPr/>
        </p:nvSpPr>
        <p:spPr bwMode="auto">
          <a:xfrm>
            <a:off x="-20638" y="47148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5988" y="0"/>
                </a:moveTo>
                <a:lnTo>
                  <a:pt x="8922558" y="0"/>
                </a:lnTo>
              </a:path>
              <a:path w="9163050">
                <a:moveTo>
                  <a:pt x="8922558" y="0"/>
                </a:moveTo>
                <a:lnTo>
                  <a:pt x="9155988" y="0"/>
                </a:lnTo>
              </a:path>
              <a:path w="9163050">
                <a:moveTo>
                  <a:pt x="456467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564676" y="0"/>
                </a:lnTo>
              </a:path>
            </a:pathLst>
          </a:custGeom>
          <a:noFill/>
          <a:ln w="12700">
            <a:solidFill>
              <a:srgbClr val="C5CF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74" name="object 218"/>
          <p:cNvSpPr>
            <a:spLocks noChangeArrowheads="1"/>
          </p:cNvSpPr>
          <p:nvPr/>
        </p:nvSpPr>
        <p:spPr bwMode="auto">
          <a:xfrm>
            <a:off x="-20638" y="48418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6145" y="0"/>
                </a:moveTo>
                <a:lnTo>
                  <a:pt x="8910273" y="0"/>
                </a:lnTo>
              </a:path>
              <a:path w="9163050">
                <a:moveTo>
                  <a:pt x="8910273" y="0"/>
                </a:moveTo>
                <a:lnTo>
                  <a:pt x="9156145" y="0"/>
                </a:lnTo>
              </a:path>
              <a:path w="9163050">
                <a:moveTo>
                  <a:pt x="458154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581544" y="0"/>
                </a:lnTo>
              </a:path>
            </a:pathLst>
          </a:custGeom>
          <a:noFill/>
          <a:ln w="13970">
            <a:solidFill>
              <a:srgbClr val="C4CF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75" name="object 219"/>
          <p:cNvSpPr>
            <a:spLocks noChangeArrowheads="1"/>
          </p:cNvSpPr>
          <p:nvPr/>
        </p:nvSpPr>
        <p:spPr bwMode="auto">
          <a:xfrm>
            <a:off x="-20638" y="4953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6302" y="0"/>
                </a:moveTo>
                <a:lnTo>
                  <a:pt x="8897989" y="0"/>
                </a:lnTo>
              </a:path>
              <a:path w="9163050">
                <a:moveTo>
                  <a:pt x="8897989" y="0"/>
                </a:moveTo>
                <a:lnTo>
                  <a:pt x="9156302" y="0"/>
                </a:lnTo>
              </a:path>
              <a:path w="9163050">
                <a:moveTo>
                  <a:pt x="459841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598411" y="0"/>
                </a:lnTo>
              </a:path>
            </a:pathLst>
          </a:custGeom>
          <a:noFill/>
          <a:ln w="12699">
            <a:solidFill>
              <a:srgbClr val="C3CE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76" name="object 220"/>
          <p:cNvSpPr>
            <a:spLocks noChangeArrowheads="1"/>
          </p:cNvSpPr>
          <p:nvPr/>
        </p:nvSpPr>
        <p:spPr bwMode="auto">
          <a:xfrm>
            <a:off x="-20638" y="5080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6450" y="0"/>
                </a:moveTo>
                <a:lnTo>
                  <a:pt x="8886351" y="0"/>
                </a:lnTo>
              </a:path>
              <a:path w="9163050">
                <a:moveTo>
                  <a:pt x="8886351" y="0"/>
                </a:moveTo>
                <a:lnTo>
                  <a:pt x="9156450" y="0"/>
                </a:lnTo>
              </a:path>
              <a:path w="9163050">
                <a:moveTo>
                  <a:pt x="461439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614391" y="0"/>
                </a:lnTo>
              </a:path>
            </a:pathLst>
          </a:custGeom>
          <a:noFill/>
          <a:ln w="12699">
            <a:solidFill>
              <a:srgbClr val="C2CD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77" name="object 221"/>
          <p:cNvSpPr>
            <a:spLocks noChangeArrowheads="1"/>
          </p:cNvSpPr>
          <p:nvPr/>
        </p:nvSpPr>
        <p:spPr bwMode="auto">
          <a:xfrm>
            <a:off x="-20638" y="51911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6599" y="0"/>
                </a:moveTo>
                <a:lnTo>
                  <a:pt x="8874713" y="0"/>
                </a:lnTo>
              </a:path>
              <a:path w="9163050">
                <a:moveTo>
                  <a:pt x="8874713" y="0"/>
                </a:moveTo>
                <a:lnTo>
                  <a:pt x="9156599" y="0"/>
                </a:lnTo>
              </a:path>
              <a:path w="9163050">
                <a:moveTo>
                  <a:pt x="463037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630371" y="0"/>
                </a:lnTo>
              </a:path>
            </a:pathLst>
          </a:custGeom>
          <a:noFill/>
          <a:ln w="12700">
            <a:solidFill>
              <a:srgbClr val="C1CC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78" name="object 222"/>
          <p:cNvSpPr>
            <a:spLocks noChangeArrowheads="1"/>
          </p:cNvSpPr>
          <p:nvPr/>
        </p:nvSpPr>
        <p:spPr bwMode="auto">
          <a:xfrm>
            <a:off x="-20638" y="53022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6756" y="0"/>
                </a:moveTo>
                <a:lnTo>
                  <a:pt x="8862429" y="0"/>
                </a:lnTo>
              </a:path>
              <a:path w="9163050">
                <a:moveTo>
                  <a:pt x="8862429" y="0"/>
                </a:moveTo>
                <a:lnTo>
                  <a:pt x="9156756" y="0"/>
                </a:lnTo>
              </a:path>
              <a:path w="9163050">
                <a:moveTo>
                  <a:pt x="464723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647239" y="0"/>
                </a:lnTo>
              </a:path>
            </a:pathLst>
          </a:custGeom>
          <a:noFill/>
          <a:ln w="13970">
            <a:solidFill>
              <a:srgbClr val="C0CC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79" name="object 223"/>
          <p:cNvSpPr>
            <a:spLocks noChangeArrowheads="1"/>
          </p:cNvSpPr>
          <p:nvPr/>
        </p:nvSpPr>
        <p:spPr bwMode="auto">
          <a:xfrm>
            <a:off x="-20638" y="54292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6913" y="0"/>
                </a:moveTo>
                <a:lnTo>
                  <a:pt x="8850145" y="0"/>
                </a:lnTo>
              </a:path>
              <a:path w="9163050">
                <a:moveTo>
                  <a:pt x="8850145" y="0"/>
                </a:moveTo>
                <a:lnTo>
                  <a:pt x="9156913" y="0"/>
                </a:lnTo>
              </a:path>
              <a:path w="9163050">
                <a:moveTo>
                  <a:pt x="466410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664106" y="0"/>
                </a:lnTo>
              </a:path>
            </a:pathLst>
          </a:custGeom>
          <a:noFill/>
          <a:ln w="12699">
            <a:solidFill>
              <a:srgbClr val="BFCC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80" name="object 224"/>
          <p:cNvSpPr>
            <a:spLocks noChangeArrowheads="1"/>
          </p:cNvSpPr>
          <p:nvPr/>
        </p:nvSpPr>
        <p:spPr bwMode="auto">
          <a:xfrm>
            <a:off x="-20638" y="55403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7062" y="0"/>
                </a:moveTo>
                <a:lnTo>
                  <a:pt x="8838507" y="0"/>
                </a:lnTo>
              </a:path>
              <a:path w="9163050">
                <a:moveTo>
                  <a:pt x="8838507" y="0"/>
                </a:moveTo>
                <a:lnTo>
                  <a:pt x="9157062" y="0"/>
                </a:lnTo>
              </a:path>
              <a:path w="9163050">
                <a:moveTo>
                  <a:pt x="468008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680086" y="0"/>
                </a:lnTo>
              </a:path>
            </a:pathLst>
          </a:custGeom>
          <a:noFill/>
          <a:ln w="12700">
            <a:solidFill>
              <a:srgbClr val="BECA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81" name="object 225"/>
          <p:cNvSpPr>
            <a:spLocks noChangeArrowheads="1"/>
          </p:cNvSpPr>
          <p:nvPr/>
        </p:nvSpPr>
        <p:spPr bwMode="auto">
          <a:xfrm>
            <a:off x="-20638" y="5651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7211" y="0"/>
                </a:moveTo>
                <a:lnTo>
                  <a:pt x="8826869" y="0"/>
                </a:lnTo>
              </a:path>
              <a:path w="9163050">
                <a:moveTo>
                  <a:pt x="8826869" y="0"/>
                </a:moveTo>
                <a:lnTo>
                  <a:pt x="9157211" y="0"/>
                </a:lnTo>
              </a:path>
              <a:path w="9163050">
                <a:moveTo>
                  <a:pt x="469606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696066" y="0"/>
                </a:lnTo>
              </a:path>
            </a:pathLst>
          </a:custGeom>
          <a:noFill/>
          <a:ln w="12699">
            <a:solidFill>
              <a:srgbClr val="BDC9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82" name="object 226"/>
          <p:cNvSpPr>
            <a:spLocks noChangeArrowheads="1"/>
          </p:cNvSpPr>
          <p:nvPr/>
        </p:nvSpPr>
        <p:spPr bwMode="auto">
          <a:xfrm>
            <a:off x="-20638" y="5778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7368" y="0"/>
                </a:moveTo>
                <a:lnTo>
                  <a:pt x="8814585" y="0"/>
                </a:lnTo>
              </a:path>
              <a:path w="9163050">
                <a:moveTo>
                  <a:pt x="8814585" y="0"/>
                </a:moveTo>
                <a:lnTo>
                  <a:pt x="9157368" y="0"/>
                </a:lnTo>
              </a:path>
              <a:path w="9163050">
                <a:moveTo>
                  <a:pt x="471293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712933" y="0"/>
                </a:lnTo>
              </a:path>
            </a:pathLst>
          </a:custGeom>
          <a:noFill/>
          <a:ln w="13970">
            <a:solidFill>
              <a:srgbClr val="BCC9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83" name="object 227"/>
          <p:cNvSpPr>
            <a:spLocks noChangeArrowheads="1"/>
          </p:cNvSpPr>
          <p:nvPr/>
        </p:nvSpPr>
        <p:spPr bwMode="auto">
          <a:xfrm>
            <a:off x="-20638" y="5905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7525" y="0"/>
                </a:moveTo>
                <a:lnTo>
                  <a:pt x="8802300" y="0"/>
                </a:lnTo>
              </a:path>
              <a:path w="9163050">
                <a:moveTo>
                  <a:pt x="8802300" y="0"/>
                </a:moveTo>
                <a:lnTo>
                  <a:pt x="9157525" y="0"/>
                </a:lnTo>
              </a:path>
              <a:path w="9163050">
                <a:moveTo>
                  <a:pt x="472980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729801" y="0"/>
                </a:lnTo>
              </a:path>
            </a:pathLst>
          </a:custGeom>
          <a:noFill/>
          <a:ln w="12699">
            <a:solidFill>
              <a:srgbClr val="BBC8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84" name="object 228"/>
          <p:cNvSpPr>
            <a:spLocks noChangeArrowheads="1"/>
          </p:cNvSpPr>
          <p:nvPr/>
        </p:nvSpPr>
        <p:spPr bwMode="auto">
          <a:xfrm>
            <a:off x="-20638" y="60166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7673" y="0"/>
                </a:moveTo>
                <a:lnTo>
                  <a:pt x="8790662" y="0"/>
                </a:lnTo>
              </a:path>
              <a:path w="9163050">
                <a:moveTo>
                  <a:pt x="8790662" y="0"/>
                </a:moveTo>
                <a:lnTo>
                  <a:pt x="9157673" y="0"/>
                </a:lnTo>
              </a:path>
              <a:path w="9163050">
                <a:moveTo>
                  <a:pt x="474578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745781" y="0"/>
                </a:lnTo>
              </a:path>
            </a:pathLst>
          </a:custGeom>
          <a:noFill/>
          <a:ln w="12700">
            <a:solidFill>
              <a:srgbClr val="BAC7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85" name="object 229"/>
          <p:cNvSpPr>
            <a:spLocks noChangeArrowheads="1"/>
          </p:cNvSpPr>
          <p:nvPr/>
        </p:nvSpPr>
        <p:spPr bwMode="auto">
          <a:xfrm>
            <a:off x="-20638" y="61277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7830" y="0"/>
                </a:moveTo>
                <a:lnTo>
                  <a:pt x="8778378" y="0"/>
                </a:lnTo>
              </a:path>
              <a:path w="9163050">
                <a:moveTo>
                  <a:pt x="8778378" y="0"/>
                </a:moveTo>
                <a:lnTo>
                  <a:pt x="9157830" y="0"/>
                </a:lnTo>
              </a:path>
              <a:path w="9163050">
                <a:moveTo>
                  <a:pt x="476264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762648" y="0"/>
                </a:lnTo>
              </a:path>
            </a:pathLst>
          </a:custGeom>
          <a:noFill/>
          <a:ln w="13970">
            <a:solidFill>
              <a:srgbClr val="B9C7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86" name="object 230"/>
          <p:cNvSpPr>
            <a:spLocks noChangeArrowheads="1"/>
          </p:cNvSpPr>
          <p:nvPr/>
        </p:nvSpPr>
        <p:spPr bwMode="auto">
          <a:xfrm>
            <a:off x="-20638" y="62547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7987" y="0"/>
                </a:moveTo>
                <a:lnTo>
                  <a:pt x="8765547" y="0"/>
                </a:lnTo>
              </a:path>
              <a:path w="9163050">
                <a:moveTo>
                  <a:pt x="8765547" y="0"/>
                </a:moveTo>
                <a:lnTo>
                  <a:pt x="9157987" y="0"/>
                </a:lnTo>
              </a:path>
              <a:path w="9163050">
                <a:moveTo>
                  <a:pt x="477951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779516" y="0"/>
                </a:lnTo>
              </a:path>
            </a:pathLst>
          </a:custGeom>
          <a:noFill/>
          <a:ln w="12699">
            <a:solidFill>
              <a:srgbClr val="B8C6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87" name="object 231"/>
          <p:cNvSpPr>
            <a:spLocks noChangeArrowheads="1"/>
          </p:cNvSpPr>
          <p:nvPr/>
        </p:nvSpPr>
        <p:spPr bwMode="auto">
          <a:xfrm>
            <a:off x="-20638" y="63658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8136" y="0"/>
                </a:moveTo>
                <a:lnTo>
                  <a:pt x="8752502" y="0"/>
                </a:lnTo>
              </a:path>
              <a:path w="9163050">
                <a:moveTo>
                  <a:pt x="8752502" y="0"/>
                </a:moveTo>
                <a:lnTo>
                  <a:pt x="9158136" y="0"/>
                </a:lnTo>
              </a:path>
              <a:path w="9163050">
                <a:moveTo>
                  <a:pt x="479549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795496" y="0"/>
                </a:lnTo>
              </a:path>
            </a:pathLst>
          </a:custGeom>
          <a:noFill/>
          <a:ln w="12700">
            <a:solidFill>
              <a:srgbClr val="B7C5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88" name="object 232"/>
          <p:cNvSpPr>
            <a:spLocks noChangeArrowheads="1"/>
          </p:cNvSpPr>
          <p:nvPr/>
        </p:nvSpPr>
        <p:spPr bwMode="auto">
          <a:xfrm>
            <a:off x="-20638" y="6477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8285" y="0"/>
                </a:moveTo>
                <a:lnTo>
                  <a:pt x="8739458" y="0"/>
                </a:lnTo>
              </a:path>
              <a:path w="9163050">
                <a:moveTo>
                  <a:pt x="8739458" y="0"/>
                </a:moveTo>
                <a:lnTo>
                  <a:pt x="9158285" y="0"/>
                </a:lnTo>
              </a:path>
              <a:path w="9163050">
                <a:moveTo>
                  <a:pt x="481147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811475" y="0"/>
                </a:lnTo>
              </a:path>
            </a:pathLst>
          </a:custGeom>
          <a:noFill/>
          <a:ln w="12699">
            <a:solidFill>
              <a:srgbClr val="B6C4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89" name="object 233"/>
          <p:cNvSpPr>
            <a:spLocks noChangeArrowheads="1"/>
          </p:cNvSpPr>
          <p:nvPr/>
        </p:nvSpPr>
        <p:spPr bwMode="auto">
          <a:xfrm>
            <a:off x="-20638" y="6604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8442" y="0"/>
                </a:moveTo>
                <a:lnTo>
                  <a:pt x="8725689" y="0"/>
                </a:lnTo>
              </a:path>
              <a:path w="9163050">
                <a:moveTo>
                  <a:pt x="8725689" y="0"/>
                </a:moveTo>
                <a:lnTo>
                  <a:pt x="9158442" y="0"/>
                </a:lnTo>
              </a:path>
              <a:path w="9163050">
                <a:moveTo>
                  <a:pt x="482834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828343" y="0"/>
                </a:lnTo>
              </a:path>
            </a:pathLst>
          </a:custGeom>
          <a:noFill/>
          <a:ln w="13970">
            <a:solidFill>
              <a:srgbClr val="B5C4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90" name="object 234"/>
          <p:cNvSpPr>
            <a:spLocks noChangeArrowheads="1"/>
          </p:cNvSpPr>
          <p:nvPr/>
        </p:nvSpPr>
        <p:spPr bwMode="auto">
          <a:xfrm>
            <a:off x="-20638" y="6731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8599" y="0"/>
                </a:moveTo>
                <a:lnTo>
                  <a:pt x="8711920" y="0"/>
                </a:lnTo>
              </a:path>
              <a:path w="9163050">
                <a:moveTo>
                  <a:pt x="8711920" y="0"/>
                </a:moveTo>
                <a:lnTo>
                  <a:pt x="9158599" y="0"/>
                </a:lnTo>
              </a:path>
              <a:path w="9163050">
                <a:moveTo>
                  <a:pt x="484521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845211" y="0"/>
                </a:lnTo>
              </a:path>
            </a:pathLst>
          </a:custGeom>
          <a:noFill/>
          <a:ln w="12699">
            <a:solidFill>
              <a:srgbClr val="B4C3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91" name="object 235"/>
          <p:cNvSpPr>
            <a:spLocks noChangeArrowheads="1"/>
          </p:cNvSpPr>
          <p:nvPr/>
        </p:nvSpPr>
        <p:spPr bwMode="auto">
          <a:xfrm>
            <a:off x="-20638" y="68421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8747" y="0"/>
                </a:moveTo>
                <a:lnTo>
                  <a:pt x="8698875" y="0"/>
                </a:lnTo>
              </a:path>
              <a:path w="9163050">
                <a:moveTo>
                  <a:pt x="8698875" y="0"/>
                </a:moveTo>
                <a:lnTo>
                  <a:pt x="9158747" y="0"/>
                </a:lnTo>
              </a:path>
              <a:path w="9163050">
                <a:moveTo>
                  <a:pt x="486119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861190" y="0"/>
                </a:lnTo>
              </a:path>
            </a:pathLst>
          </a:custGeom>
          <a:noFill/>
          <a:ln w="12700">
            <a:solidFill>
              <a:srgbClr val="B3C2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92" name="object 236"/>
          <p:cNvSpPr>
            <a:spLocks noChangeArrowheads="1"/>
          </p:cNvSpPr>
          <p:nvPr/>
        </p:nvSpPr>
        <p:spPr bwMode="auto">
          <a:xfrm>
            <a:off x="-20638" y="69532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8896" y="0"/>
                </a:moveTo>
                <a:lnTo>
                  <a:pt x="8685831" y="0"/>
                </a:lnTo>
              </a:path>
              <a:path w="9163050">
                <a:moveTo>
                  <a:pt x="8685831" y="0"/>
                </a:moveTo>
                <a:lnTo>
                  <a:pt x="9158896" y="0"/>
                </a:lnTo>
              </a:path>
              <a:path w="9163050">
                <a:moveTo>
                  <a:pt x="487823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878236" y="0"/>
                </a:lnTo>
              </a:path>
            </a:pathLst>
          </a:custGeom>
          <a:noFill/>
          <a:ln w="12699">
            <a:solidFill>
              <a:srgbClr val="B2C1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93" name="object 237"/>
          <p:cNvSpPr>
            <a:spLocks noChangeArrowheads="1"/>
          </p:cNvSpPr>
          <p:nvPr/>
        </p:nvSpPr>
        <p:spPr bwMode="auto">
          <a:xfrm>
            <a:off x="-20638" y="70802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9053" y="0"/>
                </a:moveTo>
                <a:lnTo>
                  <a:pt x="8672062" y="0"/>
                </a:lnTo>
              </a:path>
              <a:path w="9163050">
                <a:moveTo>
                  <a:pt x="8672062" y="0"/>
                </a:moveTo>
                <a:lnTo>
                  <a:pt x="9159053" y="0"/>
                </a:lnTo>
              </a:path>
              <a:path w="9163050">
                <a:moveTo>
                  <a:pt x="489735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897354" y="0"/>
                </a:lnTo>
              </a:path>
            </a:pathLst>
          </a:custGeom>
          <a:noFill/>
          <a:ln w="13970">
            <a:solidFill>
              <a:srgbClr val="B1C1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94" name="object 238"/>
          <p:cNvSpPr>
            <a:spLocks noChangeArrowheads="1"/>
          </p:cNvSpPr>
          <p:nvPr/>
        </p:nvSpPr>
        <p:spPr bwMode="auto">
          <a:xfrm>
            <a:off x="-20638" y="71913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9210" y="0"/>
                </a:moveTo>
                <a:lnTo>
                  <a:pt x="8658293" y="0"/>
                </a:lnTo>
              </a:path>
              <a:path w="9163050">
                <a:moveTo>
                  <a:pt x="8658293" y="0"/>
                </a:moveTo>
                <a:lnTo>
                  <a:pt x="9159210" y="0"/>
                </a:lnTo>
              </a:path>
              <a:path w="9163050">
                <a:moveTo>
                  <a:pt x="491647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916471" y="0"/>
                </a:lnTo>
              </a:path>
            </a:pathLst>
          </a:custGeom>
          <a:noFill/>
          <a:ln w="12700">
            <a:solidFill>
              <a:srgbClr val="B0C0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95" name="object 239"/>
          <p:cNvSpPr>
            <a:spLocks noChangeArrowheads="1"/>
          </p:cNvSpPr>
          <p:nvPr/>
        </p:nvSpPr>
        <p:spPr bwMode="auto">
          <a:xfrm>
            <a:off x="-20638" y="7302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9359" y="0"/>
                </a:moveTo>
                <a:lnTo>
                  <a:pt x="8645248" y="0"/>
                </a:lnTo>
              </a:path>
              <a:path w="9163050">
                <a:moveTo>
                  <a:pt x="8645248" y="0"/>
                </a:moveTo>
                <a:lnTo>
                  <a:pt x="9159359" y="0"/>
                </a:lnTo>
              </a:path>
              <a:path w="9163050">
                <a:moveTo>
                  <a:pt x="493458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934582" y="0"/>
                </a:lnTo>
              </a:path>
            </a:pathLst>
          </a:custGeom>
          <a:noFill/>
          <a:ln w="12699">
            <a:solidFill>
              <a:srgbClr val="AFBF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96" name="object 240"/>
          <p:cNvSpPr>
            <a:spLocks noChangeArrowheads="1"/>
          </p:cNvSpPr>
          <p:nvPr/>
        </p:nvSpPr>
        <p:spPr bwMode="auto">
          <a:xfrm>
            <a:off x="-20638" y="7429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9516" y="0"/>
                </a:moveTo>
                <a:lnTo>
                  <a:pt x="8631479" y="0"/>
                </a:lnTo>
              </a:path>
              <a:path w="9163050">
                <a:moveTo>
                  <a:pt x="8631479" y="0"/>
                </a:moveTo>
                <a:lnTo>
                  <a:pt x="9159516" y="0"/>
                </a:lnTo>
              </a:path>
              <a:path w="9163050">
                <a:moveTo>
                  <a:pt x="495369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953700" y="0"/>
                </a:lnTo>
              </a:path>
            </a:pathLst>
          </a:custGeom>
          <a:noFill/>
          <a:ln w="13970">
            <a:solidFill>
              <a:srgbClr val="AEBF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97" name="object 241"/>
          <p:cNvSpPr>
            <a:spLocks noChangeArrowheads="1"/>
          </p:cNvSpPr>
          <p:nvPr/>
        </p:nvSpPr>
        <p:spPr bwMode="auto">
          <a:xfrm>
            <a:off x="-20638" y="7556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9673" y="0"/>
                </a:moveTo>
                <a:lnTo>
                  <a:pt x="8617710" y="0"/>
                </a:lnTo>
              </a:path>
              <a:path w="9163050">
                <a:moveTo>
                  <a:pt x="8617710" y="0"/>
                </a:moveTo>
                <a:lnTo>
                  <a:pt x="9159673" y="0"/>
                </a:lnTo>
              </a:path>
              <a:path w="9163050">
                <a:moveTo>
                  <a:pt x="4972816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972817" y="0"/>
                </a:lnTo>
              </a:path>
            </a:pathLst>
          </a:custGeom>
          <a:noFill/>
          <a:ln w="12699">
            <a:solidFill>
              <a:srgbClr val="ADBE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98" name="object 242"/>
          <p:cNvSpPr>
            <a:spLocks noChangeArrowheads="1"/>
          </p:cNvSpPr>
          <p:nvPr/>
        </p:nvSpPr>
        <p:spPr bwMode="auto">
          <a:xfrm>
            <a:off x="-20638" y="76676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9821" y="0"/>
                </a:moveTo>
                <a:lnTo>
                  <a:pt x="8604666" y="0"/>
                </a:lnTo>
              </a:path>
              <a:path w="9163050">
                <a:moveTo>
                  <a:pt x="8604666" y="0"/>
                </a:moveTo>
                <a:lnTo>
                  <a:pt x="9159821" y="0"/>
                </a:lnTo>
              </a:path>
              <a:path w="9163050">
                <a:moveTo>
                  <a:pt x="499092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990929" y="0"/>
                </a:lnTo>
              </a:path>
            </a:pathLst>
          </a:custGeom>
          <a:noFill/>
          <a:ln w="12700">
            <a:solidFill>
              <a:srgbClr val="ACBD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99" name="object 243"/>
          <p:cNvSpPr>
            <a:spLocks noChangeArrowheads="1"/>
          </p:cNvSpPr>
          <p:nvPr/>
        </p:nvSpPr>
        <p:spPr bwMode="auto">
          <a:xfrm>
            <a:off x="-20638" y="77787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9970" y="0"/>
                </a:moveTo>
                <a:lnTo>
                  <a:pt x="8591621" y="0"/>
                </a:lnTo>
              </a:path>
              <a:path w="9163050">
                <a:moveTo>
                  <a:pt x="8591621" y="0"/>
                </a:moveTo>
                <a:lnTo>
                  <a:pt x="9159970" y="0"/>
                </a:lnTo>
              </a:path>
              <a:path w="9163050">
                <a:moveTo>
                  <a:pt x="500903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009040" y="0"/>
                </a:lnTo>
              </a:path>
            </a:pathLst>
          </a:custGeom>
          <a:noFill/>
          <a:ln w="12699">
            <a:solidFill>
              <a:srgbClr val="ABBC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00" name="object 244"/>
          <p:cNvSpPr>
            <a:spLocks noChangeArrowheads="1"/>
          </p:cNvSpPr>
          <p:nvPr/>
        </p:nvSpPr>
        <p:spPr bwMode="auto">
          <a:xfrm>
            <a:off x="-20638" y="79057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60127" y="0"/>
                </a:moveTo>
                <a:lnTo>
                  <a:pt x="8577852" y="0"/>
                </a:lnTo>
              </a:path>
              <a:path w="9163050">
                <a:moveTo>
                  <a:pt x="8577852" y="0"/>
                </a:moveTo>
                <a:lnTo>
                  <a:pt x="9160127" y="0"/>
                </a:lnTo>
              </a:path>
              <a:path w="9163050">
                <a:moveTo>
                  <a:pt x="502815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028157" y="0"/>
                </a:lnTo>
              </a:path>
            </a:pathLst>
          </a:custGeom>
          <a:noFill/>
          <a:ln w="13970">
            <a:solidFill>
              <a:srgbClr val="AABC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01" name="object 245"/>
          <p:cNvSpPr>
            <a:spLocks noChangeArrowheads="1"/>
          </p:cNvSpPr>
          <p:nvPr/>
        </p:nvSpPr>
        <p:spPr bwMode="auto">
          <a:xfrm>
            <a:off x="-20638" y="80168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60284" y="0"/>
                </a:moveTo>
                <a:lnTo>
                  <a:pt x="8564083" y="0"/>
                </a:lnTo>
              </a:path>
              <a:path w="9163050">
                <a:moveTo>
                  <a:pt x="8564083" y="0"/>
                </a:moveTo>
                <a:lnTo>
                  <a:pt x="9160284" y="0"/>
                </a:lnTo>
              </a:path>
              <a:path w="9163050">
                <a:moveTo>
                  <a:pt x="504727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047275" y="0"/>
                </a:lnTo>
              </a:path>
            </a:pathLst>
          </a:custGeom>
          <a:noFill/>
          <a:ln w="12700">
            <a:solidFill>
              <a:srgbClr val="A9BB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02" name="object 246"/>
          <p:cNvSpPr>
            <a:spLocks noChangeArrowheads="1"/>
          </p:cNvSpPr>
          <p:nvPr/>
        </p:nvSpPr>
        <p:spPr bwMode="auto">
          <a:xfrm>
            <a:off x="-20638" y="8128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60433" y="0"/>
                </a:moveTo>
                <a:lnTo>
                  <a:pt x="8551039" y="0"/>
                </a:lnTo>
              </a:path>
              <a:path w="9163050">
                <a:moveTo>
                  <a:pt x="8551039" y="0"/>
                </a:moveTo>
                <a:lnTo>
                  <a:pt x="9160433" y="0"/>
                </a:lnTo>
              </a:path>
              <a:path w="9163050">
                <a:moveTo>
                  <a:pt x="506538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065386" y="0"/>
                </a:lnTo>
              </a:path>
            </a:pathLst>
          </a:custGeom>
          <a:noFill/>
          <a:ln w="12699">
            <a:solidFill>
              <a:srgbClr val="A8BA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03" name="object 247"/>
          <p:cNvSpPr>
            <a:spLocks noChangeArrowheads="1"/>
          </p:cNvSpPr>
          <p:nvPr/>
        </p:nvSpPr>
        <p:spPr bwMode="auto">
          <a:xfrm>
            <a:off x="-20638" y="8255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60590" y="0"/>
                </a:moveTo>
                <a:lnTo>
                  <a:pt x="8537270" y="0"/>
                </a:lnTo>
              </a:path>
              <a:path w="9163050">
                <a:moveTo>
                  <a:pt x="8537269" y="0"/>
                </a:moveTo>
                <a:lnTo>
                  <a:pt x="9160590" y="0"/>
                </a:lnTo>
              </a:path>
              <a:path w="9163050">
                <a:moveTo>
                  <a:pt x="508450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084504" y="0"/>
                </a:lnTo>
              </a:path>
            </a:pathLst>
          </a:custGeom>
          <a:noFill/>
          <a:ln w="13970">
            <a:solidFill>
              <a:srgbClr val="A7B9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04" name="object 248"/>
          <p:cNvSpPr>
            <a:spLocks noChangeArrowheads="1"/>
          </p:cNvSpPr>
          <p:nvPr/>
        </p:nvSpPr>
        <p:spPr bwMode="auto">
          <a:xfrm>
            <a:off x="-20638" y="8382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60747" y="0"/>
                </a:moveTo>
                <a:lnTo>
                  <a:pt x="8523500" y="0"/>
                </a:lnTo>
              </a:path>
              <a:path w="9163050">
                <a:moveTo>
                  <a:pt x="8523500" y="0"/>
                </a:moveTo>
                <a:lnTo>
                  <a:pt x="9160747" y="0"/>
                </a:lnTo>
              </a:path>
              <a:path w="9163050">
                <a:moveTo>
                  <a:pt x="510362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103621" y="0"/>
                </a:lnTo>
              </a:path>
            </a:pathLst>
          </a:custGeom>
          <a:noFill/>
          <a:ln w="12699">
            <a:solidFill>
              <a:srgbClr val="A6B9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05" name="object 249"/>
          <p:cNvSpPr>
            <a:spLocks noChangeArrowheads="1"/>
          </p:cNvSpPr>
          <p:nvPr/>
        </p:nvSpPr>
        <p:spPr bwMode="auto">
          <a:xfrm>
            <a:off x="-20638" y="84931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60895" y="0"/>
                </a:moveTo>
                <a:lnTo>
                  <a:pt x="8509969" y="0"/>
                </a:lnTo>
              </a:path>
              <a:path w="9163050">
                <a:moveTo>
                  <a:pt x="8509968" y="0"/>
                </a:moveTo>
                <a:lnTo>
                  <a:pt x="9160895" y="0"/>
                </a:lnTo>
              </a:path>
              <a:path w="9163050">
                <a:moveTo>
                  <a:pt x="512173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121732" y="0"/>
                </a:lnTo>
              </a:path>
            </a:pathLst>
          </a:custGeom>
          <a:noFill/>
          <a:ln w="12700">
            <a:solidFill>
              <a:srgbClr val="A5B8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06" name="object 250"/>
          <p:cNvSpPr>
            <a:spLocks noChangeArrowheads="1"/>
          </p:cNvSpPr>
          <p:nvPr/>
        </p:nvSpPr>
        <p:spPr bwMode="auto">
          <a:xfrm>
            <a:off x="-20638" y="86042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61044" y="0"/>
                </a:moveTo>
                <a:lnTo>
                  <a:pt x="8495169" y="0"/>
                </a:lnTo>
              </a:path>
              <a:path w="9163050">
                <a:moveTo>
                  <a:pt x="8495169" y="0"/>
                </a:moveTo>
                <a:lnTo>
                  <a:pt x="9161044" y="0"/>
                </a:lnTo>
              </a:path>
              <a:path w="9163050">
                <a:moveTo>
                  <a:pt x="5139843" y="0"/>
                </a:moveTo>
                <a:lnTo>
                  <a:pt x="2772727" y="0"/>
                </a:lnTo>
              </a:path>
              <a:path w="9163050">
                <a:moveTo>
                  <a:pt x="2772744" y="0"/>
                </a:moveTo>
                <a:lnTo>
                  <a:pt x="5139844" y="0"/>
                </a:lnTo>
              </a:path>
              <a:path w="9163050">
                <a:moveTo>
                  <a:pt x="241839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2418380" y="0"/>
                </a:lnTo>
              </a:path>
            </a:pathLst>
          </a:custGeom>
          <a:noFill/>
          <a:ln w="12699">
            <a:solidFill>
              <a:srgbClr val="A4B7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07" name="object 251"/>
          <p:cNvSpPr>
            <a:spLocks noChangeArrowheads="1"/>
          </p:cNvSpPr>
          <p:nvPr/>
        </p:nvSpPr>
        <p:spPr bwMode="auto">
          <a:xfrm>
            <a:off x="-20638" y="87312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61201" y="0"/>
                </a:moveTo>
                <a:lnTo>
                  <a:pt x="8479547" y="0"/>
                </a:lnTo>
              </a:path>
              <a:path w="9163050">
                <a:moveTo>
                  <a:pt x="8479547" y="0"/>
                </a:moveTo>
                <a:lnTo>
                  <a:pt x="9161201" y="0"/>
                </a:lnTo>
              </a:path>
              <a:path w="9163050">
                <a:moveTo>
                  <a:pt x="5158960" y="0"/>
                </a:moveTo>
                <a:lnTo>
                  <a:pt x="2896573" y="0"/>
                </a:lnTo>
              </a:path>
              <a:path w="9163050">
                <a:moveTo>
                  <a:pt x="2896579" y="0"/>
                </a:moveTo>
                <a:lnTo>
                  <a:pt x="5158961" y="0"/>
                </a:lnTo>
              </a:path>
              <a:path w="9163050">
                <a:moveTo>
                  <a:pt x="225354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2253532" y="0"/>
                </a:lnTo>
              </a:path>
            </a:pathLst>
          </a:custGeom>
          <a:noFill/>
          <a:ln w="13970">
            <a:solidFill>
              <a:srgbClr val="A3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08" name="object 252"/>
          <p:cNvSpPr>
            <a:spLocks noChangeArrowheads="1"/>
          </p:cNvSpPr>
          <p:nvPr/>
        </p:nvSpPr>
        <p:spPr bwMode="auto">
          <a:xfrm>
            <a:off x="-20638" y="88423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61358" y="0"/>
                </a:moveTo>
                <a:lnTo>
                  <a:pt x="8463926" y="0"/>
                </a:lnTo>
              </a:path>
              <a:path w="9163050">
                <a:moveTo>
                  <a:pt x="8463925" y="0"/>
                </a:moveTo>
                <a:lnTo>
                  <a:pt x="9161358" y="0"/>
                </a:lnTo>
              </a:path>
              <a:path w="9163050">
                <a:moveTo>
                  <a:pt x="5178078" y="0"/>
                </a:moveTo>
                <a:lnTo>
                  <a:pt x="2980626" y="0"/>
                </a:lnTo>
              </a:path>
              <a:path w="9163050">
                <a:moveTo>
                  <a:pt x="2980632" y="0"/>
                </a:moveTo>
                <a:lnTo>
                  <a:pt x="5178079" y="0"/>
                </a:lnTo>
              </a:path>
              <a:path w="9163050">
                <a:moveTo>
                  <a:pt x="210608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2106071" y="0"/>
                </a:lnTo>
              </a:path>
            </a:pathLst>
          </a:custGeom>
          <a:noFill/>
          <a:ln w="12700">
            <a:solidFill>
              <a:srgbClr val="A2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09" name="object 253"/>
          <p:cNvSpPr>
            <a:spLocks noChangeArrowheads="1"/>
          </p:cNvSpPr>
          <p:nvPr/>
        </p:nvSpPr>
        <p:spPr bwMode="auto">
          <a:xfrm>
            <a:off x="-20638" y="8953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61507" y="0"/>
                </a:moveTo>
                <a:lnTo>
                  <a:pt x="8449126" y="0"/>
                </a:lnTo>
              </a:path>
              <a:path w="9163050">
                <a:moveTo>
                  <a:pt x="8449126" y="0"/>
                </a:moveTo>
                <a:lnTo>
                  <a:pt x="9161507" y="0"/>
                </a:lnTo>
              </a:path>
              <a:path w="9163050">
                <a:moveTo>
                  <a:pt x="5196189" y="0"/>
                </a:moveTo>
                <a:lnTo>
                  <a:pt x="3060255" y="0"/>
                </a:lnTo>
              </a:path>
              <a:path w="9163050">
                <a:moveTo>
                  <a:pt x="3060261" y="0"/>
                </a:moveTo>
                <a:lnTo>
                  <a:pt x="5196190" y="0"/>
                </a:lnTo>
              </a:path>
              <a:path w="9163050">
                <a:moveTo>
                  <a:pt x="196638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966371" y="0"/>
                </a:lnTo>
              </a:path>
            </a:pathLst>
          </a:custGeom>
          <a:noFill/>
          <a:ln w="12699">
            <a:solidFill>
              <a:srgbClr val="A1B5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10" name="object 254"/>
          <p:cNvSpPr>
            <a:spLocks noChangeArrowheads="1"/>
          </p:cNvSpPr>
          <p:nvPr/>
        </p:nvSpPr>
        <p:spPr bwMode="auto">
          <a:xfrm>
            <a:off x="-20638" y="9080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61656" y="0"/>
                </a:moveTo>
                <a:lnTo>
                  <a:pt x="8434326" y="0"/>
                </a:lnTo>
              </a:path>
              <a:path w="9163050">
                <a:moveTo>
                  <a:pt x="8434326" y="0"/>
                </a:moveTo>
                <a:lnTo>
                  <a:pt x="9161656" y="0"/>
                </a:lnTo>
              </a:path>
              <a:path w="9163050">
                <a:moveTo>
                  <a:pt x="5214300" y="0"/>
                </a:moveTo>
                <a:lnTo>
                  <a:pt x="3128136" y="0"/>
                </a:lnTo>
              </a:path>
              <a:path w="9163050">
                <a:moveTo>
                  <a:pt x="3128141" y="0"/>
                </a:moveTo>
                <a:lnTo>
                  <a:pt x="5214301" y="0"/>
                </a:lnTo>
              </a:path>
              <a:path w="9163050">
                <a:moveTo>
                  <a:pt x="187932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879317" y="1"/>
                </a:lnTo>
              </a:path>
            </a:pathLst>
          </a:custGeom>
          <a:noFill/>
          <a:ln w="12699">
            <a:solidFill>
              <a:srgbClr val="A0B4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11" name="object 255"/>
          <p:cNvSpPr>
            <a:spLocks noChangeArrowheads="1"/>
          </p:cNvSpPr>
          <p:nvPr/>
        </p:nvSpPr>
        <p:spPr bwMode="auto">
          <a:xfrm>
            <a:off x="-20638" y="91916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59389" y="0"/>
                </a:moveTo>
                <a:lnTo>
                  <a:pt x="8418705" y="0"/>
                </a:lnTo>
              </a:path>
              <a:path w="9163050">
                <a:moveTo>
                  <a:pt x="8418705" y="0"/>
                </a:moveTo>
                <a:lnTo>
                  <a:pt x="9159389" y="0"/>
                </a:lnTo>
              </a:path>
              <a:path w="9163050">
                <a:moveTo>
                  <a:pt x="5233418" y="0"/>
                </a:moveTo>
                <a:lnTo>
                  <a:pt x="3187389" y="0"/>
                </a:lnTo>
              </a:path>
              <a:path w="9163050">
                <a:moveTo>
                  <a:pt x="3187393" y="0"/>
                </a:moveTo>
                <a:lnTo>
                  <a:pt x="5233419" y="0"/>
                </a:lnTo>
              </a:path>
              <a:path w="9163050">
                <a:moveTo>
                  <a:pt x="179854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798534" y="1"/>
                </a:lnTo>
              </a:path>
            </a:pathLst>
          </a:custGeom>
          <a:noFill/>
          <a:ln w="13970">
            <a:solidFill>
              <a:srgbClr val="9FB4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12" name="object 256"/>
          <p:cNvSpPr>
            <a:spLocks noChangeArrowheads="1"/>
          </p:cNvSpPr>
          <p:nvPr/>
        </p:nvSpPr>
        <p:spPr bwMode="auto">
          <a:xfrm>
            <a:off x="-20638" y="93186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48034" y="0"/>
                </a:moveTo>
                <a:lnTo>
                  <a:pt x="8403083" y="0"/>
                </a:lnTo>
              </a:path>
              <a:path w="9163050">
                <a:moveTo>
                  <a:pt x="8403083" y="0"/>
                </a:moveTo>
                <a:lnTo>
                  <a:pt x="9148034" y="0"/>
                </a:lnTo>
              </a:path>
              <a:path w="9163050">
                <a:moveTo>
                  <a:pt x="5252535" y="0"/>
                </a:moveTo>
                <a:lnTo>
                  <a:pt x="3246642" y="0"/>
                </a:lnTo>
              </a:path>
              <a:path w="9163050">
                <a:moveTo>
                  <a:pt x="3246646" y="0"/>
                </a:moveTo>
                <a:lnTo>
                  <a:pt x="5252536" y="0"/>
                </a:lnTo>
              </a:path>
              <a:path w="9163050">
                <a:moveTo>
                  <a:pt x="172588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725882" y="1"/>
                </a:lnTo>
              </a:path>
            </a:pathLst>
          </a:custGeom>
          <a:noFill/>
          <a:ln w="12700">
            <a:solidFill>
              <a:srgbClr val="9EB3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13" name="object 257"/>
          <p:cNvSpPr>
            <a:spLocks noChangeArrowheads="1"/>
          </p:cNvSpPr>
          <p:nvPr/>
        </p:nvSpPr>
        <p:spPr bwMode="auto">
          <a:xfrm>
            <a:off x="-20638" y="94297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37276" y="0"/>
                </a:moveTo>
                <a:lnTo>
                  <a:pt x="8388283" y="0"/>
                </a:lnTo>
              </a:path>
              <a:path w="9163050">
                <a:moveTo>
                  <a:pt x="8388283" y="0"/>
                </a:moveTo>
                <a:lnTo>
                  <a:pt x="9137276" y="0"/>
                </a:lnTo>
              </a:path>
              <a:path w="9163050">
                <a:moveTo>
                  <a:pt x="5270647" y="0"/>
                </a:moveTo>
                <a:lnTo>
                  <a:pt x="3302776" y="0"/>
                </a:lnTo>
              </a:path>
              <a:path w="9163050">
                <a:moveTo>
                  <a:pt x="3302780" y="0"/>
                </a:moveTo>
                <a:lnTo>
                  <a:pt x="5270648" y="0"/>
                </a:lnTo>
              </a:path>
              <a:path w="9163050">
                <a:moveTo>
                  <a:pt x="167026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670256" y="1"/>
                </a:lnTo>
              </a:path>
            </a:pathLst>
          </a:custGeom>
          <a:noFill/>
          <a:ln w="12699">
            <a:solidFill>
              <a:srgbClr val="9DB2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14" name="object 258"/>
          <p:cNvSpPr>
            <a:spLocks noChangeArrowheads="1"/>
          </p:cNvSpPr>
          <p:nvPr/>
        </p:nvSpPr>
        <p:spPr bwMode="auto">
          <a:xfrm>
            <a:off x="-20638" y="95567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25921" y="0"/>
                </a:moveTo>
                <a:lnTo>
                  <a:pt x="8372662" y="0"/>
                </a:lnTo>
              </a:path>
              <a:path w="9163050">
                <a:moveTo>
                  <a:pt x="8372662" y="0"/>
                </a:moveTo>
                <a:lnTo>
                  <a:pt x="9125921" y="0"/>
                </a:lnTo>
              </a:path>
              <a:path w="9163050">
                <a:moveTo>
                  <a:pt x="5290343" y="0"/>
                </a:moveTo>
                <a:lnTo>
                  <a:pt x="3362028" y="0"/>
                </a:lnTo>
              </a:path>
              <a:path w="9163050">
                <a:moveTo>
                  <a:pt x="3362032" y="0"/>
                </a:moveTo>
                <a:lnTo>
                  <a:pt x="5290344" y="0"/>
                </a:lnTo>
              </a:path>
              <a:path w="9163050">
                <a:moveTo>
                  <a:pt x="161154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611540" y="1"/>
                </a:lnTo>
              </a:path>
            </a:pathLst>
          </a:custGeom>
          <a:noFill/>
          <a:ln w="13970">
            <a:solidFill>
              <a:srgbClr val="9CB1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15" name="object 259"/>
          <p:cNvSpPr>
            <a:spLocks noChangeArrowheads="1"/>
          </p:cNvSpPr>
          <p:nvPr/>
        </p:nvSpPr>
        <p:spPr bwMode="auto">
          <a:xfrm>
            <a:off x="-20638" y="96678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13667" y="0"/>
                </a:moveTo>
                <a:lnTo>
                  <a:pt x="8357040" y="0"/>
                </a:lnTo>
              </a:path>
              <a:path w="9163050">
                <a:moveTo>
                  <a:pt x="8357040" y="0"/>
                </a:moveTo>
                <a:lnTo>
                  <a:pt x="9113667" y="0"/>
                </a:lnTo>
              </a:path>
              <a:path w="9163050">
                <a:moveTo>
                  <a:pt x="5312211" y="0"/>
                </a:moveTo>
                <a:lnTo>
                  <a:pt x="3411224" y="0"/>
                </a:lnTo>
              </a:path>
              <a:path w="9163050">
                <a:moveTo>
                  <a:pt x="3411227" y="0"/>
                </a:moveTo>
                <a:lnTo>
                  <a:pt x="5312212" y="0"/>
                </a:lnTo>
              </a:path>
              <a:path w="9163050">
                <a:moveTo>
                  <a:pt x="155479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554793" y="1"/>
                </a:lnTo>
              </a:path>
            </a:pathLst>
          </a:custGeom>
          <a:noFill/>
          <a:ln w="12700">
            <a:solidFill>
              <a:srgbClr val="9BB1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16" name="object 260"/>
          <p:cNvSpPr>
            <a:spLocks noChangeArrowheads="1"/>
          </p:cNvSpPr>
          <p:nvPr/>
        </p:nvSpPr>
        <p:spPr bwMode="auto">
          <a:xfrm>
            <a:off x="-20638" y="9779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101440" y="0"/>
                </a:moveTo>
                <a:lnTo>
                  <a:pt x="8342240" y="0"/>
                </a:lnTo>
              </a:path>
              <a:path w="9163050">
                <a:moveTo>
                  <a:pt x="8342240" y="0"/>
                </a:moveTo>
                <a:lnTo>
                  <a:pt x="9101440" y="0"/>
                </a:lnTo>
              </a:path>
              <a:path w="9163050">
                <a:moveTo>
                  <a:pt x="5332928" y="0"/>
                </a:moveTo>
                <a:lnTo>
                  <a:pt x="3453435" y="0"/>
                </a:lnTo>
              </a:path>
              <a:path w="9163050">
                <a:moveTo>
                  <a:pt x="3453437" y="0"/>
                </a:moveTo>
                <a:lnTo>
                  <a:pt x="5332929" y="0"/>
                </a:lnTo>
              </a:path>
              <a:path w="9163050">
                <a:moveTo>
                  <a:pt x="151098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510978" y="1"/>
                </a:lnTo>
              </a:path>
            </a:pathLst>
          </a:custGeom>
          <a:noFill/>
          <a:ln w="12699">
            <a:solidFill>
              <a:srgbClr val="9AB0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17" name="object 261"/>
          <p:cNvSpPr>
            <a:spLocks noChangeArrowheads="1"/>
          </p:cNvSpPr>
          <p:nvPr/>
        </p:nvSpPr>
        <p:spPr bwMode="auto">
          <a:xfrm>
            <a:off x="-20638" y="9906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089212" y="0"/>
                </a:moveTo>
                <a:lnTo>
                  <a:pt x="8327441" y="0"/>
                </a:lnTo>
              </a:path>
              <a:path w="9163050">
                <a:moveTo>
                  <a:pt x="8327441" y="0"/>
                </a:moveTo>
                <a:lnTo>
                  <a:pt x="9089212" y="0"/>
                </a:lnTo>
              </a:path>
              <a:path w="9163050">
                <a:moveTo>
                  <a:pt x="5353645" y="0"/>
                </a:moveTo>
                <a:lnTo>
                  <a:pt x="3495645" y="0"/>
                </a:lnTo>
              </a:path>
              <a:path w="9163050">
                <a:moveTo>
                  <a:pt x="3495647" y="0"/>
                </a:moveTo>
                <a:lnTo>
                  <a:pt x="5353646" y="0"/>
                </a:lnTo>
              </a:path>
              <a:path w="9163050">
                <a:moveTo>
                  <a:pt x="146716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467163" y="1"/>
                </a:lnTo>
              </a:path>
            </a:pathLst>
          </a:custGeom>
          <a:noFill/>
          <a:ln w="12699">
            <a:solidFill>
              <a:srgbClr val="99AF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18" name="object 262"/>
          <p:cNvSpPr>
            <a:spLocks noChangeArrowheads="1"/>
          </p:cNvSpPr>
          <p:nvPr/>
        </p:nvSpPr>
        <p:spPr bwMode="auto">
          <a:xfrm>
            <a:off x="-20638" y="100171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076306" y="0"/>
                </a:moveTo>
                <a:lnTo>
                  <a:pt x="8311819" y="0"/>
                </a:lnTo>
              </a:path>
              <a:path w="9163050">
                <a:moveTo>
                  <a:pt x="8311819" y="0"/>
                </a:moveTo>
                <a:lnTo>
                  <a:pt x="9076306" y="0"/>
                </a:lnTo>
              </a:path>
              <a:path w="9163050">
                <a:moveTo>
                  <a:pt x="5375513" y="0"/>
                </a:moveTo>
                <a:lnTo>
                  <a:pt x="3540199" y="0"/>
                </a:lnTo>
              </a:path>
              <a:path w="9163050">
                <a:moveTo>
                  <a:pt x="3540202" y="0"/>
                </a:moveTo>
                <a:lnTo>
                  <a:pt x="5375514" y="0"/>
                </a:lnTo>
              </a:path>
              <a:path w="9163050">
                <a:moveTo>
                  <a:pt x="142091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420914" y="1"/>
                </a:lnTo>
              </a:path>
            </a:pathLst>
          </a:custGeom>
          <a:noFill/>
          <a:ln w="13970">
            <a:solidFill>
              <a:srgbClr val="99AE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19" name="object 263"/>
          <p:cNvSpPr>
            <a:spLocks noChangeArrowheads="1"/>
          </p:cNvSpPr>
          <p:nvPr/>
        </p:nvSpPr>
        <p:spPr bwMode="auto">
          <a:xfrm>
            <a:off x="-20638" y="101441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063399" y="0"/>
                </a:moveTo>
                <a:lnTo>
                  <a:pt x="8296197" y="0"/>
                </a:lnTo>
              </a:path>
              <a:path w="9163050">
                <a:moveTo>
                  <a:pt x="8296197" y="0"/>
                </a:moveTo>
                <a:lnTo>
                  <a:pt x="9063399" y="0"/>
                </a:lnTo>
              </a:path>
              <a:path w="9163050">
                <a:moveTo>
                  <a:pt x="5397380" y="0"/>
                </a:moveTo>
                <a:lnTo>
                  <a:pt x="3584755" y="0"/>
                </a:lnTo>
              </a:path>
              <a:path w="9163050">
                <a:moveTo>
                  <a:pt x="3584757" y="0"/>
                </a:moveTo>
                <a:lnTo>
                  <a:pt x="5397381" y="0"/>
                </a:lnTo>
              </a:path>
              <a:path w="9163050">
                <a:moveTo>
                  <a:pt x="137686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376858" y="1"/>
                </a:lnTo>
              </a:path>
            </a:pathLst>
          </a:custGeom>
          <a:noFill/>
          <a:ln w="12700">
            <a:solidFill>
              <a:srgbClr val="97AE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20" name="object 264"/>
          <p:cNvSpPr>
            <a:spLocks noChangeArrowheads="1"/>
          </p:cNvSpPr>
          <p:nvPr/>
        </p:nvSpPr>
        <p:spPr bwMode="auto">
          <a:xfrm>
            <a:off x="-20638" y="102552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049026" y="0"/>
                </a:moveTo>
                <a:lnTo>
                  <a:pt x="8281398" y="0"/>
                </a:lnTo>
              </a:path>
              <a:path w="9163050">
                <a:moveTo>
                  <a:pt x="8281398" y="0"/>
                </a:moveTo>
                <a:lnTo>
                  <a:pt x="9049026" y="0"/>
                </a:lnTo>
              </a:path>
              <a:path w="9163050">
                <a:moveTo>
                  <a:pt x="5418097" y="0"/>
                </a:moveTo>
                <a:lnTo>
                  <a:pt x="3626965" y="0"/>
                </a:lnTo>
              </a:path>
              <a:path w="9163050">
                <a:moveTo>
                  <a:pt x="3626967" y="0"/>
                </a:moveTo>
                <a:lnTo>
                  <a:pt x="5418098" y="0"/>
                </a:lnTo>
              </a:path>
              <a:path w="9163050">
                <a:moveTo>
                  <a:pt x="134093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340935" y="1"/>
                </a:lnTo>
              </a:path>
            </a:pathLst>
          </a:custGeom>
          <a:noFill/>
          <a:ln w="12699">
            <a:solidFill>
              <a:srgbClr val="96AD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21" name="object 265"/>
          <p:cNvSpPr>
            <a:spLocks noChangeArrowheads="1"/>
          </p:cNvSpPr>
          <p:nvPr/>
        </p:nvSpPr>
        <p:spPr bwMode="auto">
          <a:xfrm>
            <a:off x="-20638" y="103663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034527" y="0"/>
                </a:moveTo>
                <a:lnTo>
                  <a:pt x="8266598" y="0"/>
                </a:lnTo>
              </a:path>
              <a:path w="9163050">
                <a:moveTo>
                  <a:pt x="8266598" y="0"/>
                </a:moveTo>
                <a:lnTo>
                  <a:pt x="9034527" y="0"/>
                </a:lnTo>
              </a:path>
              <a:path w="9163050">
                <a:moveTo>
                  <a:pt x="5438814" y="0"/>
                </a:moveTo>
                <a:lnTo>
                  <a:pt x="3669174" y="0"/>
                </a:lnTo>
              </a:path>
              <a:path w="9163050">
                <a:moveTo>
                  <a:pt x="3669177" y="0"/>
                </a:moveTo>
                <a:lnTo>
                  <a:pt x="5438815" y="0"/>
                </a:lnTo>
              </a:path>
              <a:path w="9163050">
                <a:moveTo>
                  <a:pt x="130501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305012" y="1"/>
                </a:lnTo>
              </a:path>
            </a:pathLst>
          </a:custGeom>
          <a:noFill/>
          <a:ln w="12700">
            <a:solidFill>
              <a:srgbClr val="95AC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22" name="object 266"/>
          <p:cNvSpPr>
            <a:spLocks noChangeArrowheads="1"/>
          </p:cNvSpPr>
          <p:nvPr/>
        </p:nvSpPr>
        <p:spPr bwMode="auto">
          <a:xfrm>
            <a:off x="-20638" y="104933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019222" y="0"/>
                </a:moveTo>
                <a:lnTo>
                  <a:pt x="8250977" y="0"/>
                </a:lnTo>
              </a:path>
              <a:path w="9163050">
                <a:moveTo>
                  <a:pt x="8250976" y="0"/>
                </a:moveTo>
                <a:lnTo>
                  <a:pt x="9019222" y="0"/>
                </a:lnTo>
              </a:path>
              <a:path w="9163050">
                <a:moveTo>
                  <a:pt x="5460682" y="0"/>
                </a:moveTo>
                <a:lnTo>
                  <a:pt x="3713730" y="0"/>
                </a:lnTo>
              </a:path>
              <a:path w="9163050">
                <a:moveTo>
                  <a:pt x="3713732" y="0"/>
                </a:moveTo>
                <a:lnTo>
                  <a:pt x="5460683" y="0"/>
                </a:lnTo>
              </a:path>
              <a:path w="9163050">
                <a:moveTo>
                  <a:pt x="126709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267093" y="1"/>
                </a:lnTo>
              </a:path>
            </a:pathLst>
          </a:custGeom>
          <a:noFill/>
          <a:ln w="13970">
            <a:solidFill>
              <a:srgbClr val="94AC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23" name="object 267"/>
          <p:cNvSpPr>
            <a:spLocks noChangeArrowheads="1"/>
          </p:cNvSpPr>
          <p:nvPr/>
        </p:nvSpPr>
        <p:spPr bwMode="auto">
          <a:xfrm>
            <a:off x="-20638" y="10604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9003917" y="0"/>
                </a:moveTo>
                <a:lnTo>
                  <a:pt x="8235355" y="0"/>
                </a:lnTo>
              </a:path>
              <a:path w="9163050">
                <a:moveTo>
                  <a:pt x="8235355" y="0"/>
                </a:moveTo>
                <a:lnTo>
                  <a:pt x="9003917" y="0"/>
                </a:lnTo>
              </a:path>
              <a:path w="9163050">
                <a:moveTo>
                  <a:pt x="5482550" y="0"/>
                </a:moveTo>
                <a:lnTo>
                  <a:pt x="3758285" y="0"/>
                </a:lnTo>
              </a:path>
              <a:path w="9163050">
                <a:moveTo>
                  <a:pt x="3758287" y="0"/>
                </a:moveTo>
                <a:lnTo>
                  <a:pt x="5482551" y="0"/>
                </a:lnTo>
              </a:path>
              <a:path w="9163050">
                <a:moveTo>
                  <a:pt x="122917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229175" y="1"/>
                </a:lnTo>
              </a:path>
            </a:pathLst>
          </a:custGeom>
          <a:noFill/>
          <a:ln w="12699">
            <a:solidFill>
              <a:srgbClr val="93AB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24" name="object 268"/>
          <p:cNvSpPr>
            <a:spLocks noChangeArrowheads="1"/>
          </p:cNvSpPr>
          <p:nvPr/>
        </p:nvSpPr>
        <p:spPr bwMode="auto">
          <a:xfrm>
            <a:off x="-20638" y="10731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988613" y="0"/>
                </a:moveTo>
                <a:lnTo>
                  <a:pt x="8217928" y="0"/>
                </a:lnTo>
              </a:path>
              <a:path w="9163050">
                <a:moveTo>
                  <a:pt x="8217928" y="0"/>
                </a:moveTo>
                <a:lnTo>
                  <a:pt x="8988613" y="0"/>
                </a:lnTo>
              </a:path>
              <a:path w="9163050">
                <a:moveTo>
                  <a:pt x="5504418" y="0"/>
                </a:moveTo>
                <a:lnTo>
                  <a:pt x="3802840" y="0"/>
                </a:lnTo>
              </a:path>
              <a:path w="9163050">
                <a:moveTo>
                  <a:pt x="3802842" y="0"/>
                </a:moveTo>
                <a:lnTo>
                  <a:pt x="5504419" y="0"/>
                </a:lnTo>
              </a:path>
              <a:path w="9163050">
                <a:moveTo>
                  <a:pt x="119523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195232" y="1"/>
                </a:lnTo>
              </a:path>
            </a:pathLst>
          </a:custGeom>
          <a:noFill/>
          <a:ln w="13970">
            <a:solidFill>
              <a:srgbClr val="92AA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25" name="object 269"/>
          <p:cNvSpPr>
            <a:spLocks noChangeArrowheads="1"/>
          </p:cNvSpPr>
          <p:nvPr/>
        </p:nvSpPr>
        <p:spPr bwMode="auto">
          <a:xfrm>
            <a:off x="-20638" y="10858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973308" y="0"/>
                </a:moveTo>
                <a:lnTo>
                  <a:pt x="8199449" y="0"/>
                </a:lnTo>
              </a:path>
              <a:path w="9163050">
                <a:moveTo>
                  <a:pt x="8199449" y="0"/>
                </a:moveTo>
                <a:lnTo>
                  <a:pt x="8973308" y="0"/>
                </a:lnTo>
              </a:path>
              <a:path w="9163050">
                <a:moveTo>
                  <a:pt x="5526285" y="0"/>
                </a:moveTo>
                <a:lnTo>
                  <a:pt x="3847395" y="0"/>
                </a:lnTo>
              </a:path>
              <a:path w="9163050">
                <a:moveTo>
                  <a:pt x="3847397" y="0"/>
                </a:moveTo>
                <a:lnTo>
                  <a:pt x="5526286" y="0"/>
                </a:lnTo>
              </a:path>
              <a:path w="9163050">
                <a:moveTo>
                  <a:pt x="116271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162709" y="1"/>
                </a:lnTo>
              </a:path>
            </a:pathLst>
          </a:custGeom>
          <a:noFill/>
          <a:ln w="12699">
            <a:solidFill>
              <a:srgbClr val="91A9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26" name="object 270"/>
          <p:cNvSpPr>
            <a:spLocks noChangeArrowheads="1"/>
          </p:cNvSpPr>
          <p:nvPr/>
        </p:nvSpPr>
        <p:spPr bwMode="auto">
          <a:xfrm>
            <a:off x="-20638" y="109696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958809" y="0"/>
                </a:moveTo>
                <a:lnTo>
                  <a:pt x="8181942" y="0"/>
                </a:lnTo>
              </a:path>
              <a:path w="9163050">
                <a:moveTo>
                  <a:pt x="8181942" y="0"/>
                </a:moveTo>
                <a:lnTo>
                  <a:pt x="8958809" y="0"/>
                </a:lnTo>
              </a:path>
              <a:path w="9163050">
                <a:moveTo>
                  <a:pt x="5547002" y="0"/>
                </a:moveTo>
                <a:lnTo>
                  <a:pt x="3889605" y="0"/>
                </a:lnTo>
              </a:path>
              <a:path w="9163050">
                <a:moveTo>
                  <a:pt x="3889607" y="0"/>
                </a:moveTo>
                <a:lnTo>
                  <a:pt x="5547003" y="0"/>
                </a:lnTo>
              </a:path>
              <a:path w="9163050">
                <a:moveTo>
                  <a:pt x="113190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131898" y="1"/>
                </a:lnTo>
              </a:path>
            </a:pathLst>
          </a:custGeom>
          <a:noFill/>
          <a:ln w="12700">
            <a:solidFill>
              <a:srgbClr val="90A9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27" name="object 271"/>
          <p:cNvSpPr>
            <a:spLocks noChangeArrowheads="1"/>
          </p:cNvSpPr>
          <p:nvPr/>
        </p:nvSpPr>
        <p:spPr bwMode="auto">
          <a:xfrm>
            <a:off x="-20638" y="110807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944310" y="0"/>
                </a:moveTo>
                <a:lnTo>
                  <a:pt x="8164436" y="0"/>
                </a:lnTo>
              </a:path>
              <a:path w="9163050">
                <a:moveTo>
                  <a:pt x="8164435" y="0"/>
                </a:moveTo>
                <a:lnTo>
                  <a:pt x="8944310" y="0"/>
                </a:lnTo>
              </a:path>
              <a:path w="9163050">
                <a:moveTo>
                  <a:pt x="5567719" y="0"/>
                </a:moveTo>
                <a:lnTo>
                  <a:pt x="3931815" y="0"/>
                </a:lnTo>
              </a:path>
              <a:path w="9163050">
                <a:moveTo>
                  <a:pt x="3931817" y="0"/>
                </a:moveTo>
                <a:lnTo>
                  <a:pt x="5567720" y="0"/>
                </a:lnTo>
              </a:path>
              <a:path w="9163050">
                <a:moveTo>
                  <a:pt x="110108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101086" y="1"/>
                </a:lnTo>
              </a:path>
            </a:pathLst>
          </a:custGeom>
          <a:noFill/>
          <a:ln w="12699">
            <a:solidFill>
              <a:srgbClr val="8FA8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28" name="object 272"/>
          <p:cNvSpPr>
            <a:spLocks noChangeArrowheads="1"/>
          </p:cNvSpPr>
          <p:nvPr/>
        </p:nvSpPr>
        <p:spPr bwMode="auto">
          <a:xfrm>
            <a:off x="-20638" y="112077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929005" y="0"/>
                </a:moveTo>
                <a:lnTo>
                  <a:pt x="8145956" y="0"/>
                </a:lnTo>
              </a:path>
              <a:path w="9163050">
                <a:moveTo>
                  <a:pt x="8145956" y="0"/>
                </a:moveTo>
                <a:lnTo>
                  <a:pt x="8929005" y="0"/>
                </a:lnTo>
              </a:path>
              <a:path w="9163050">
                <a:moveTo>
                  <a:pt x="5589587" y="0"/>
                </a:moveTo>
                <a:lnTo>
                  <a:pt x="3976370" y="0"/>
                </a:lnTo>
              </a:path>
              <a:path w="9163050">
                <a:moveTo>
                  <a:pt x="3976372" y="0"/>
                </a:moveTo>
                <a:lnTo>
                  <a:pt x="5589588" y="0"/>
                </a:lnTo>
              </a:path>
              <a:path w="9163050">
                <a:moveTo>
                  <a:pt x="1068566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068563" y="1"/>
                </a:lnTo>
              </a:path>
            </a:pathLst>
          </a:custGeom>
          <a:noFill/>
          <a:ln w="13970">
            <a:solidFill>
              <a:srgbClr val="8EA7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29" name="object 273"/>
          <p:cNvSpPr>
            <a:spLocks noChangeArrowheads="1"/>
          </p:cNvSpPr>
          <p:nvPr/>
        </p:nvSpPr>
        <p:spPr bwMode="auto">
          <a:xfrm>
            <a:off x="-20638" y="113188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913700" y="0"/>
                </a:moveTo>
                <a:lnTo>
                  <a:pt x="8127477" y="0"/>
                </a:lnTo>
              </a:path>
              <a:path w="9163050">
                <a:moveTo>
                  <a:pt x="8127477" y="0"/>
                </a:moveTo>
                <a:lnTo>
                  <a:pt x="8913700" y="0"/>
                </a:lnTo>
              </a:path>
              <a:path w="9163050">
                <a:moveTo>
                  <a:pt x="5611455" y="0"/>
                </a:moveTo>
                <a:lnTo>
                  <a:pt x="4014189" y="0"/>
                </a:lnTo>
              </a:path>
              <a:path w="9163050">
                <a:moveTo>
                  <a:pt x="4014191" y="0"/>
                </a:moveTo>
                <a:lnTo>
                  <a:pt x="5611456" y="0"/>
                </a:lnTo>
              </a:path>
              <a:path w="9163050">
                <a:moveTo>
                  <a:pt x="103968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039679" y="1"/>
                </a:lnTo>
              </a:path>
            </a:pathLst>
          </a:custGeom>
          <a:noFill/>
          <a:ln w="12700">
            <a:solidFill>
              <a:srgbClr val="8DA6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30" name="object 274"/>
          <p:cNvSpPr>
            <a:spLocks noChangeArrowheads="1"/>
          </p:cNvSpPr>
          <p:nvPr/>
        </p:nvSpPr>
        <p:spPr bwMode="auto">
          <a:xfrm>
            <a:off x="-20638" y="11430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899201" y="0"/>
                </a:moveTo>
                <a:lnTo>
                  <a:pt x="8109970" y="0"/>
                </a:lnTo>
              </a:path>
              <a:path w="9163050">
                <a:moveTo>
                  <a:pt x="8109970" y="0"/>
                </a:moveTo>
                <a:lnTo>
                  <a:pt x="8899201" y="0"/>
                </a:lnTo>
              </a:path>
              <a:path w="9163050">
                <a:moveTo>
                  <a:pt x="5632172" y="0"/>
                </a:moveTo>
                <a:lnTo>
                  <a:pt x="4050017" y="0"/>
                </a:lnTo>
              </a:path>
              <a:path w="9163050">
                <a:moveTo>
                  <a:pt x="4050020" y="0"/>
                </a:moveTo>
                <a:lnTo>
                  <a:pt x="5632173" y="0"/>
                </a:lnTo>
              </a:path>
              <a:path w="9163050">
                <a:moveTo>
                  <a:pt x="101323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013233" y="1"/>
                </a:lnTo>
              </a:path>
            </a:pathLst>
          </a:custGeom>
          <a:noFill/>
          <a:ln w="12699">
            <a:solidFill>
              <a:srgbClr val="8CA6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31" name="object 275"/>
          <p:cNvSpPr>
            <a:spLocks noChangeArrowheads="1"/>
          </p:cNvSpPr>
          <p:nvPr/>
        </p:nvSpPr>
        <p:spPr bwMode="auto">
          <a:xfrm>
            <a:off x="-20638" y="11557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884017" y="0"/>
                </a:moveTo>
                <a:lnTo>
                  <a:pt x="8092464" y="0"/>
                </a:lnTo>
              </a:path>
              <a:path w="9163050">
                <a:moveTo>
                  <a:pt x="8092463" y="0"/>
                </a:moveTo>
                <a:lnTo>
                  <a:pt x="8884017" y="0"/>
                </a:lnTo>
              </a:path>
              <a:path w="9163050">
                <a:moveTo>
                  <a:pt x="5652889" y="0"/>
                </a:moveTo>
                <a:lnTo>
                  <a:pt x="4085846" y="0"/>
                </a:lnTo>
              </a:path>
              <a:path w="9163050">
                <a:moveTo>
                  <a:pt x="4085848" y="0"/>
                </a:moveTo>
                <a:lnTo>
                  <a:pt x="5652889" y="0"/>
                </a:lnTo>
              </a:path>
              <a:path w="9163050">
                <a:moveTo>
                  <a:pt x="98678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986787" y="1"/>
                </a:lnTo>
              </a:path>
            </a:pathLst>
          </a:custGeom>
          <a:noFill/>
          <a:ln w="12699">
            <a:solidFill>
              <a:srgbClr val="8BA5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32" name="object 276"/>
          <p:cNvSpPr>
            <a:spLocks noChangeArrowheads="1"/>
          </p:cNvSpPr>
          <p:nvPr/>
        </p:nvSpPr>
        <p:spPr bwMode="auto">
          <a:xfrm>
            <a:off x="-20638" y="116681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866111" y="0"/>
                </a:moveTo>
                <a:lnTo>
                  <a:pt x="8073984" y="0"/>
                </a:lnTo>
              </a:path>
              <a:path w="9163050">
                <a:moveTo>
                  <a:pt x="8073984" y="0"/>
                </a:moveTo>
                <a:lnTo>
                  <a:pt x="8866111" y="0"/>
                </a:lnTo>
              </a:path>
              <a:path w="9163050">
                <a:moveTo>
                  <a:pt x="5674756" y="0"/>
                </a:moveTo>
                <a:lnTo>
                  <a:pt x="4123665" y="0"/>
                </a:lnTo>
              </a:path>
              <a:path w="9163050">
                <a:moveTo>
                  <a:pt x="4123667" y="0"/>
                </a:moveTo>
                <a:lnTo>
                  <a:pt x="5674757" y="0"/>
                </a:lnTo>
              </a:path>
              <a:path w="9163050">
                <a:moveTo>
                  <a:pt x="95887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958872" y="1"/>
                </a:lnTo>
              </a:path>
            </a:pathLst>
          </a:custGeom>
          <a:noFill/>
          <a:ln w="13970">
            <a:solidFill>
              <a:srgbClr val="8AA4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33" name="object 277"/>
          <p:cNvSpPr>
            <a:spLocks noChangeArrowheads="1"/>
          </p:cNvSpPr>
          <p:nvPr/>
        </p:nvSpPr>
        <p:spPr bwMode="auto">
          <a:xfrm>
            <a:off x="-20638" y="117951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848205" y="0"/>
                </a:moveTo>
                <a:lnTo>
                  <a:pt x="8055505" y="0"/>
                </a:lnTo>
              </a:path>
              <a:path w="9163050">
                <a:moveTo>
                  <a:pt x="8055505" y="0"/>
                </a:moveTo>
                <a:lnTo>
                  <a:pt x="8848205" y="0"/>
                </a:lnTo>
              </a:path>
              <a:path w="9163050">
                <a:moveTo>
                  <a:pt x="5696624" y="0"/>
                </a:moveTo>
                <a:lnTo>
                  <a:pt x="4161484" y="0"/>
                </a:lnTo>
              </a:path>
              <a:path w="9163050">
                <a:moveTo>
                  <a:pt x="4161486" y="0"/>
                </a:moveTo>
                <a:lnTo>
                  <a:pt x="5696625" y="0"/>
                </a:lnTo>
              </a:path>
              <a:path w="9163050">
                <a:moveTo>
                  <a:pt x="93095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930957" y="1"/>
                </a:lnTo>
              </a:path>
            </a:pathLst>
          </a:custGeom>
          <a:noFill/>
          <a:ln w="12700">
            <a:solidFill>
              <a:srgbClr val="89A3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34" name="object 278"/>
          <p:cNvSpPr>
            <a:spLocks noChangeArrowheads="1"/>
          </p:cNvSpPr>
          <p:nvPr/>
        </p:nvSpPr>
        <p:spPr bwMode="auto">
          <a:xfrm>
            <a:off x="-20638" y="119062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831242" y="0"/>
                </a:moveTo>
                <a:lnTo>
                  <a:pt x="8037998" y="0"/>
                </a:lnTo>
              </a:path>
              <a:path w="9163050">
                <a:moveTo>
                  <a:pt x="8037998" y="0"/>
                </a:moveTo>
                <a:lnTo>
                  <a:pt x="8831242" y="0"/>
                </a:lnTo>
              </a:path>
              <a:path w="9163050">
                <a:moveTo>
                  <a:pt x="5717341" y="0"/>
                </a:moveTo>
                <a:lnTo>
                  <a:pt x="4197313" y="0"/>
                </a:lnTo>
              </a:path>
              <a:path w="9163050">
                <a:moveTo>
                  <a:pt x="4197315" y="0"/>
                </a:moveTo>
                <a:lnTo>
                  <a:pt x="5717342" y="0"/>
                </a:lnTo>
              </a:path>
              <a:path w="9163050">
                <a:moveTo>
                  <a:pt x="90579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905788" y="1"/>
                </a:lnTo>
              </a:path>
            </a:pathLst>
          </a:custGeom>
          <a:noFill/>
          <a:ln w="12699">
            <a:solidFill>
              <a:srgbClr val="88A3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35" name="object 279"/>
          <p:cNvSpPr>
            <a:spLocks noChangeArrowheads="1"/>
          </p:cNvSpPr>
          <p:nvPr/>
        </p:nvSpPr>
        <p:spPr bwMode="auto">
          <a:xfrm>
            <a:off x="-20638" y="120332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813336" y="0"/>
                </a:moveTo>
                <a:lnTo>
                  <a:pt x="8019519" y="0"/>
                </a:lnTo>
              </a:path>
              <a:path w="9163050">
                <a:moveTo>
                  <a:pt x="8019519" y="0"/>
                </a:moveTo>
                <a:lnTo>
                  <a:pt x="8813336" y="0"/>
                </a:lnTo>
              </a:path>
              <a:path w="9163050">
                <a:moveTo>
                  <a:pt x="5741645" y="0"/>
                </a:moveTo>
                <a:lnTo>
                  <a:pt x="4235132" y="0"/>
                </a:lnTo>
              </a:path>
              <a:path w="9163050">
                <a:moveTo>
                  <a:pt x="4235134" y="0"/>
                </a:moveTo>
                <a:lnTo>
                  <a:pt x="5741646" y="0"/>
                </a:lnTo>
              </a:path>
              <a:path w="9163050">
                <a:moveTo>
                  <a:pt x="88272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882726" y="1"/>
                </a:lnTo>
              </a:path>
            </a:pathLst>
          </a:custGeom>
          <a:noFill/>
          <a:ln w="13970">
            <a:solidFill>
              <a:srgbClr val="87A2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36" name="object 280"/>
          <p:cNvSpPr>
            <a:spLocks noChangeArrowheads="1"/>
          </p:cNvSpPr>
          <p:nvPr/>
        </p:nvSpPr>
        <p:spPr bwMode="auto">
          <a:xfrm>
            <a:off x="-20638" y="121443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795430" y="0"/>
                </a:moveTo>
                <a:lnTo>
                  <a:pt x="8001040" y="0"/>
                </a:lnTo>
              </a:path>
              <a:path w="9163050">
                <a:moveTo>
                  <a:pt x="8001039" y="0"/>
                </a:moveTo>
                <a:lnTo>
                  <a:pt x="8795430" y="0"/>
                </a:lnTo>
              </a:path>
              <a:path w="9163050">
                <a:moveTo>
                  <a:pt x="5768143" y="0"/>
                </a:moveTo>
                <a:lnTo>
                  <a:pt x="4272951" y="0"/>
                </a:lnTo>
              </a:path>
              <a:path w="9163050">
                <a:moveTo>
                  <a:pt x="4272953" y="0"/>
                </a:moveTo>
                <a:lnTo>
                  <a:pt x="5768144" y="0"/>
                </a:lnTo>
              </a:path>
              <a:path w="9163050">
                <a:moveTo>
                  <a:pt x="859666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859664" y="1"/>
                </a:lnTo>
              </a:path>
            </a:pathLst>
          </a:custGeom>
          <a:noFill/>
          <a:ln w="12700">
            <a:solidFill>
              <a:srgbClr val="86A1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37" name="object 281"/>
          <p:cNvSpPr>
            <a:spLocks noChangeArrowheads="1"/>
          </p:cNvSpPr>
          <p:nvPr/>
        </p:nvSpPr>
        <p:spPr bwMode="auto">
          <a:xfrm>
            <a:off x="-20638" y="12255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778466" y="0"/>
                </a:moveTo>
                <a:lnTo>
                  <a:pt x="7983533" y="0"/>
                </a:lnTo>
              </a:path>
              <a:path w="9163050">
                <a:moveTo>
                  <a:pt x="7983533" y="0"/>
                </a:moveTo>
                <a:lnTo>
                  <a:pt x="8778466" y="0"/>
                </a:lnTo>
              </a:path>
              <a:path w="9163050">
                <a:moveTo>
                  <a:pt x="5793245" y="0"/>
                </a:moveTo>
                <a:lnTo>
                  <a:pt x="4308780" y="0"/>
                </a:lnTo>
              </a:path>
              <a:path w="9163050">
                <a:moveTo>
                  <a:pt x="4308782" y="0"/>
                </a:moveTo>
                <a:lnTo>
                  <a:pt x="5793246" y="0"/>
                </a:lnTo>
              </a:path>
              <a:path w="9163050">
                <a:moveTo>
                  <a:pt x="83781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837815" y="1"/>
                </a:lnTo>
              </a:path>
            </a:pathLst>
          </a:custGeom>
          <a:noFill/>
          <a:ln w="12699">
            <a:solidFill>
              <a:srgbClr val="85A1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38" name="object 282"/>
          <p:cNvSpPr>
            <a:spLocks noChangeArrowheads="1"/>
          </p:cNvSpPr>
          <p:nvPr/>
        </p:nvSpPr>
        <p:spPr bwMode="auto">
          <a:xfrm>
            <a:off x="-20638" y="12382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761503" y="0"/>
                </a:moveTo>
                <a:lnTo>
                  <a:pt x="7966026" y="0"/>
                </a:lnTo>
              </a:path>
              <a:path w="9163050">
                <a:moveTo>
                  <a:pt x="7966026" y="0"/>
                </a:moveTo>
                <a:lnTo>
                  <a:pt x="8761503" y="0"/>
                </a:lnTo>
              </a:path>
              <a:path w="9163050">
                <a:moveTo>
                  <a:pt x="5818348" y="0"/>
                </a:moveTo>
                <a:lnTo>
                  <a:pt x="4344608" y="0"/>
                </a:lnTo>
              </a:path>
              <a:path w="9163050">
                <a:moveTo>
                  <a:pt x="4344611" y="0"/>
                </a:moveTo>
                <a:lnTo>
                  <a:pt x="5818349" y="0"/>
                </a:lnTo>
              </a:path>
              <a:path w="9163050">
                <a:moveTo>
                  <a:pt x="81596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815967" y="1"/>
                </a:lnTo>
              </a:path>
            </a:pathLst>
          </a:custGeom>
          <a:noFill/>
          <a:ln w="12699">
            <a:solidFill>
              <a:srgbClr val="84A0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39" name="object 283"/>
          <p:cNvSpPr>
            <a:spLocks noChangeArrowheads="1"/>
          </p:cNvSpPr>
          <p:nvPr/>
        </p:nvSpPr>
        <p:spPr bwMode="auto">
          <a:xfrm>
            <a:off x="-20638" y="124936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743597" y="0"/>
                </a:moveTo>
                <a:lnTo>
                  <a:pt x="7947547" y="0"/>
                </a:lnTo>
              </a:path>
              <a:path w="9163050">
                <a:moveTo>
                  <a:pt x="7947547" y="0"/>
                </a:moveTo>
                <a:lnTo>
                  <a:pt x="8743597" y="0"/>
                </a:lnTo>
              </a:path>
              <a:path w="9163050">
                <a:moveTo>
                  <a:pt x="5844845" y="0"/>
                </a:moveTo>
                <a:lnTo>
                  <a:pt x="4382428" y="0"/>
                </a:lnTo>
              </a:path>
              <a:path w="9163050">
                <a:moveTo>
                  <a:pt x="4382430" y="0"/>
                </a:moveTo>
                <a:lnTo>
                  <a:pt x="5844846" y="0"/>
                </a:lnTo>
              </a:path>
              <a:path w="9163050">
                <a:moveTo>
                  <a:pt x="79290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792904" y="1"/>
                </a:lnTo>
              </a:path>
            </a:pathLst>
          </a:custGeom>
          <a:noFill/>
          <a:ln w="13970">
            <a:solidFill>
              <a:srgbClr val="839F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40" name="object 284"/>
          <p:cNvSpPr>
            <a:spLocks noChangeArrowheads="1"/>
          </p:cNvSpPr>
          <p:nvPr/>
        </p:nvSpPr>
        <p:spPr bwMode="auto">
          <a:xfrm>
            <a:off x="-20638" y="126206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725691" y="0"/>
                </a:moveTo>
                <a:lnTo>
                  <a:pt x="7929068" y="0"/>
                </a:lnTo>
              </a:path>
              <a:path w="9163050">
                <a:moveTo>
                  <a:pt x="7929067" y="0"/>
                </a:moveTo>
                <a:lnTo>
                  <a:pt x="8725691" y="0"/>
                </a:lnTo>
              </a:path>
              <a:path w="9163050">
                <a:moveTo>
                  <a:pt x="5871342" y="0"/>
                </a:moveTo>
                <a:lnTo>
                  <a:pt x="4420247" y="0"/>
                </a:lnTo>
              </a:path>
              <a:path w="9163050">
                <a:moveTo>
                  <a:pt x="4420249" y="0"/>
                </a:moveTo>
                <a:lnTo>
                  <a:pt x="5871343" y="0"/>
                </a:lnTo>
              </a:path>
              <a:path w="9163050">
                <a:moveTo>
                  <a:pt x="76984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769842" y="1"/>
                </a:lnTo>
              </a:path>
            </a:pathLst>
          </a:custGeom>
          <a:noFill/>
          <a:ln w="12700">
            <a:solidFill>
              <a:srgbClr val="829E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41" name="object 285"/>
          <p:cNvSpPr>
            <a:spLocks noChangeArrowheads="1"/>
          </p:cNvSpPr>
          <p:nvPr/>
        </p:nvSpPr>
        <p:spPr bwMode="auto">
          <a:xfrm>
            <a:off x="-20638" y="127317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708727" y="0"/>
                </a:moveTo>
                <a:lnTo>
                  <a:pt x="7909786" y="0"/>
                </a:lnTo>
              </a:path>
              <a:path w="9163050">
                <a:moveTo>
                  <a:pt x="7909786" y="0"/>
                </a:moveTo>
                <a:lnTo>
                  <a:pt x="8708727" y="0"/>
                </a:lnTo>
              </a:path>
              <a:path w="9163050">
                <a:moveTo>
                  <a:pt x="5896445" y="0"/>
                </a:moveTo>
                <a:lnTo>
                  <a:pt x="4456075" y="0"/>
                </a:lnTo>
              </a:path>
              <a:path w="9163050">
                <a:moveTo>
                  <a:pt x="4456077" y="0"/>
                </a:moveTo>
                <a:lnTo>
                  <a:pt x="5896446" y="0"/>
                </a:lnTo>
              </a:path>
              <a:path w="9163050">
                <a:moveTo>
                  <a:pt x="747996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747994" y="1"/>
                </a:lnTo>
              </a:path>
            </a:pathLst>
          </a:custGeom>
          <a:noFill/>
          <a:ln w="12699">
            <a:solidFill>
              <a:srgbClr val="819E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42" name="object 286"/>
          <p:cNvSpPr>
            <a:spLocks noChangeArrowheads="1"/>
          </p:cNvSpPr>
          <p:nvPr/>
        </p:nvSpPr>
        <p:spPr bwMode="auto">
          <a:xfrm>
            <a:off x="-20638" y="128587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690821" y="0"/>
                </a:moveTo>
                <a:lnTo>
                  <a:pt x="7888242" y="0"/>
                </a:lnTo>
              </a:path>
              <a:path w="9163050">
                <a:moveTo>
                  <a:pt x="7888241" y="0"/>
                </a:moveTo>
                <a:lnTo>
                  <a:pt x="8690821" y="0"/>
                </a:lnTo>
              </a:path>
              <a:path w="9163050">
                <a:moveTo>
                  <a:pt x="5922942" y="0"/>
                </a:moveTo>
                <a:lnTo>
                  <a:pt x="4493895" y="0"/>
                </a:lnTo>
              </a:path>
              <a:path w="9163050">
                <a:moveTo>
                  <a:pt x="4493897" y="0"/>
                </a:moveTo>
                <a:lnTo>
                  <a:pt x="5922943" y="0"/>
                </a:lnTo>
              </a:path>
              <a:path w="9163050">
                <a:moveTo>
                  <a:pt x="72493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724931" y="1"/>
                </a:lnTo>
              </a:path>
            </a:pathLst>
          </a:custGeom>
          <a:noFill/>
          <a:ln w="13970">
            <a:solidFill>
              <a:srgbClr val="809D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43" name="object 287"/>
          <p:cNvSpPr>
            <a:spLocks noChangeArrowheads="1"/>
          </p:cNvSpPr>
          <p:nvPr/>
        </p:nvSpPr>
        <p:spPr bwMode="auto">
          <a:xfrm>
            <a:off x="-20638" y="129698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672915" y="0"/>
                </a:moveTo>
                <a:lnTo>
                  <a:pt x="7866697" y="0"/>
                </a:lnTo>
              </a:path>
              <a:path w="9163050">
                <a:moveTo>
                  <a:pt x="7866697" y="0"/>
                </a:moveTo>
                <a:lnTo>
                  <a:pt x="8672915" y="0"/>
                </a:lnTo>
              </a:path>
              <a:path w="9163050">
                <a:moveTo>
                  <a:pt x="5949439" y="0"/>
                </a:moveTo>
                <a:lnTo>
                  <a:pt x="4531714" y="0"/>
                </a:lnTo>
              </a:path>
              <a:path w="9163050">
                <a:moveTo>
                  <a:pt x="4531716" y="0"/>
                </a:moveTo>
                <a:lnTo>
                  <a:pt x="5949440" y="0"/>
                </a:lnTo>
              </a:path>
              <a:path w="9163050">
                <a:moveTo>
                  <a:pt x="70187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701869" y="1"/>
                </a:lnTo>
              </a:path>
            </a:pathLst>
          </a:custGeom>
          <a:noFill/>
          <a:ln w="12700">
            <a:solidFill>
              <a:srgbClr val="7F9C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44" name="object 288"/>
          <p:cNvSpPr>
            <a:spLocks noChangeArrowheads="1"/>
          </p:cNvSpPr>
          <p:nvPr/>
        </p:nvSpPr>
        <p:spPr bwMode="auto">
          <a:xfrm>
            <a:off x="-20638" y="13081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655952" y="0"/>
                </a:moveTo>
                <a:lnTo>
                  <a:pt x="7846286" y="0"/>
                </a:lnTo>
              </a:path>
              <a:path w="9163050">
                <a:moveTo>
                  <a:pt x="7846286" y="0"/>
                </a:moveTo>
                <a:lnTo>
                  <a:pt x="8655951" y="0"/>
                </a:lnTo>
              </a:path>
              <a:path w="9163050">
                <a:moveTo>
                  <a:pt x="5974542" y="0"/>
                </a:moveTo>
                <a:lnTo>
                  <a:pt x="4567542" y="0"/>
                </a:lnTo>
              </a:path>
              <a:path w="9163050">
                <a:moveTo>
                  <a:pt x="4567544" y="0"/>
                </a:moveTo>
                <a:lnTo>
                  <a:pt x="5974543" y="0"/>
                </a:lnTo>
              </a:path>
              <a:path w="9163050">
                <a:moveTo>
                  <a:pt x="68002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680020" y="1"/>
                </a:lnTo>
              </a:path>
            </a:pathLst>
          </a:custGeom>
          <a:noFill/>
          <a:ln w="12699">
            <a:solidFill>
              <a:srgbClr val="7E9B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45" name="object 289"/>
          <p:cNvSpPr>
            <a:spLocks noChangeArrowheads="1"/>
          </p:cNvSpPr>
          <p:nvPr/>
        </p:nvSpPr>
        <p:spPr bwMode="auto">
          <a:xfrm>
            <a:off x="-20638" y="13208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636964" y="0"/>
                </a:moveTo>
                <a:lnTo>
                  <a:pt x="7825876" y="0"/>
                </a:lnTo>
              </a:path>
              <a:path w="9163050">
                <a:moveTo>
                  <a:pt x="7825875" y="0"/>
                </a:moveTo>
                <a:lnTo>
                  <a:pt x="8636964" y="0"/>
                </a:lnTo>
              </a:path>
              <a:path w="9163050">
                <a:moveTo>
                  <a:pt x="5999644" y="0"/>
                </a:moveTo>
                <a:lnTo>
                  <a:pt x="4603338" y="0"/>
                </a:lnTo>
              </a:path>
              <a:path w="9163050">
                <a:moveTo>
                  <a:pt x="4603340" y="0"/>
                </a:moveTo>
                <a:lnTo>
                  <a:pt x="5999645" y="0"/>
                </a:lnTo>
              </a:path>
              <a:path w="9163050">
                <a:moveTo>
                  <a:pt x="65817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658172" y="1"/>
                </a:lnTo>
              </a:path>
            </a:pathLst>
          </a:custGeom>
          <a:noFill/>
          <a:ln w="12699">
            <a:solidFill>
              <a:srgbClr val="7D9B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46" name="object 290"/>
          <p:cNvSpPr>
            <a:spLocks noChangeArrowheads="1"/>
          </p:cNvSpPr>
          <p:nvPr/>
        </p:nvSpPr>
        <p:spPr bwMode="auto">
          <a:xfrm>
            <a:off x="-20638" y="133191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616100" y="0"/>
                </a:moveTo>
                <a:lnTo>
                  <a:pt x="7804331" y="0"/>
                </a:lnTo>
              </a:path>
              <a:path w="9163050">
                <a:moveTo>
                  <a:pt x="7804331" y="0"/>
                </a:moveTo>
                <a:lnTo>
                  <a:pt x="8616100" y="0"/>
                </a:lnTo>
              </a:path>
              <a:path w="9163050">
                <a:moveTo>
                  <a:pt x="6026141" y="0"/>
                </a:moveTo>
                <a:lnTo>
                  <a:pt x="4640948" y="0"/>
                </a:lnTo>
              </a:path>
              <a:path w="9163050">
                <a:moveTo>
                  <a:pt x="4640950" y="0"/>
                </a:moveTo>
                <a:lnTo>
                  <a:pt x="6026142" y="0"/>
                </a:lnTo>
              </a:path>
              <a:path w="9163050">
                <a:moveTo>
                  <a:pt x="63559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635597" y="1"/>
                </a:lnTo>
              </a:path>
            </a:pathLst>
          </a:custGeom>
          <a:noFill/>
          <a:ln w="13970">
            <a:solidFill>
              <a:srgbClr val="7C9A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47" name="object 291"/>
          <p:cNvSpPr>
            <a:spLocks noChangeArrowheads="1"/>
          </p:cNvSpPr>
          <p:nvPr/>
        </p:nvSpPr>
        <p:spPr bwMode="auto">
          <a:xfrm>
            <a:off x="-20638" y="134461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595235" y="0"/>
                </a:moveTo>
                <a:lnTo>
                  <a:pt x="7782786" y="0"/>
                </a:lnTo>
              </a:path>
              <a:path w="9163050">
                <a:moveTo>
                  <a:pt x="7782786" y="0"/>
                </a:moveTo>
                <a:lnTo>
                  <a:pt x="8595235" y="0"/>
                </a:lnTo>
              </a:path>
              <a:path w="9163050">
                <a:moveTo>
                  <a:pt x="6052639" y="0"/>
                </a:moveTo>
                <a:lnTo>
                  <a:pt x="4678557" y="0"/>
                </a:lnTo>
              </a:path>
              <a:path w="9163050">
                <a:moveTo>
                  <a:pt x="4678559" y="0"/>
                </a:moveTo>
                <a:lnTo>
                  <a:pt x="6052640" y="0"/>
                </a:lnTo>
              </a:path>
              <a:path w="9163050">
                <a:moveTo>
                  <a:pt x="61716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617162" y="1"/>
                </a:lnTo>
              </a:path>
            </a:pathLst>
          </a:custGeom>
          <a:noFill/>
          <a:ln w="12700">
            <a:solidFill>
              <a:srgbClr val="7B99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48" name="object 292"/>
          <p:cNvSpPr>
            <a:spLocks noChangeArrowheads="1"/>
          </p:cNvSpPr>
          <p:nvPr/>
        </p:nvSpPr>
        <p:spPr bwMode="auto">
          <a:xfrm>
            <a:off x="-20638" y="135572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575469" y="0"/>
                </a:moveTo>
                <a:lnTo>
                  <a:pt x="7762165" y="0"/>
                </a:lnTo>
              </a:path>
              <a:path w="9163050">
                <a:moveTo>
                  <a:pt x="7762165" y="0"/>
                </a:moveTo>
                <a:lnTo>
                  <a:pt x="8575469" y="0"/>
                </a:lnTo>
              </a:path>
              <a:path w="9163050">
                <a:moveTo>
                  <a:pt x="6077741" y="0"/>
                </a:moveTo>
                <a:lnTo>
                  <a:pt x="4714188" y="0"/>
                </a:lnTo>
              </a:path>
              <a:path w="9163050">
                <a:moveTo>
                  <a:pt x="4714190" y="0"/>
                </a:moveTo>
                <a:lnTo>
                  <a:pt x="6077742" y="0"/>
                </a:lnTo>
              </a:path>
              <a:path w="9163050">
                <a:moveTo>
                  <a:pt x="59969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99697" y="1"/>
                </a:lnTo>
              </a:path>
            </a:pathLst>
          </a:custGeom>
          <a:noFill/>
          <a:ln w="12699">
            <a:solidFill>
              <a:srgbClr val="7A99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49" name="object 293"/>
          <p:cNvSpPr>
            <a:spLocks noChangeArrowheads="1"/>
          </p:cNvSpPr>
          <p:nvPr/>
        </p:nvSpPr>
        <p:spPr bwMode="auto">
          <a:xfrm>
            <a:off x="-20638" y="136683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555703" y="0"/>
                </a:moveTo>
                <a:lnTo>
                  <a:pt x="7737972" y="0"/>
                </a:lnTo>
              </a:path>
              <a:path w="9163050">
                <a:moveTo>
                  <a:pt x="7737971" y="0"/>
                </a:moveTo>
                <a:lnTo>
                  <a:pt x="8555703" y="0"/>
                </a:lnTo>
              </a:path>
              <a:path w="9163050">
                <a:moveTo>
                  <a:pt x="6102844" y="0"/>
                </a:moveTo>
                <a:lnTo>
                  <a:pt x="4749818" y="0"/>
                </a:lnTo>
              </a:path>
              <a:path w="9163050">
                <a:moveTo>
                  <a:pt x="4749820" y="0"/>
                </a:moveTo>
                <a:lnTo>
                  <a:pt x="6102845" y="0"/>
                </a:lnTo>
              </a:path>
              <a:path w="9163050">
                <a:moveTo>
                  <a:pt x="58223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82232" y="1"/>
                </a:lnTo>
              </a:path>
            </a:pathLst>
          </a:custGeom>
          <a:noFill/>
          <a:ln w="12700">
            <a:solidFill>
              <a:srgbClr val="7999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50" name="object 294"/>
          <p:cNvSpPr>
            <a:spLocks noChangeArrowheads="1"/>
          </p:cNvSpPr>
          <p:nvPr/>
        </p:nvSpPr>
        <p:spPr bwMode="auto">
          <a:xfrm>
            <a:off x="-20638" y="137953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534839" y="0"/>
                </a:moveTo>
                <a:lnTo>
                  <a:pt x="7712434" y="0"/>
                </a:lnTo>
              </a:path>
              <a:path w="9163050">
                <a:moveTo>
                  <a:pt x="7712434" y="0"/>
                </a:moveTo>
                <a:lnTo>
                  <a:pt x="8534839" y="0"/>
                </a:lnTo>
              </a:path>
              <a:path w="9163050">
                <a:moveTo>
                  <a:pt x="6129341" y="0"/>
                </a:moveTo>
                <a:lnTo>
                  <a:pt x="4787428" y="0"/>
                </a:lnTo>
              </a:path>
              <a:path w="9163050">
                <a:moveTo>
                  <a:pt x="4787430" y="0"/>
                </a:moveTo>
                <a:lnTo>
                  <a:pt x="6129342" y="0"/>
                </a:lnTo>
              </a:path>
              <a:path w="9163050">
                <a:moveTo>
                  <a:pt x="56379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63796" y="1"/>
                </a:lnTo>
              </a:path>
            </a:pathLst>
          </a:custGeom>
          <a:noFill/>
          <a:ln w="13970">
            <a:solidFill>
              <a:srgbClr val="7897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51" name="object 295"/>
          <p:cNvSpPr>
            <a:spLocks noChangeArrowheads="1"/>
          </p:cNvSpPr>
          <p:nvPr/>
        </p:nvSpPr>
        <p:spPr bwMode="auto">
          <a:xfrm>
            <a:off x="-20638" y="13906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513974" y="0"/>
                </a:moveTo>
                <a:lnTo>
                  <a:pt x="7686897" y="0"/>
                </a:lnTo>
              </a:path>
              <a:path w="9163050">
                <a:moveTo>
                  <a:pt x="7686896" y="0"/>
                </a:moveTo>
                <a:lnTo>
                  <a:pt x="8513974" y="0"/>
                </a:lnTo>
              </a:path>
              <a:path w="9163050">
                <a:moveTo>
                  <a:pt x="6155838" y="0"/>
                </a:moveTo>
                <a:lnTo>
                  <a:pt x="4825038" y="0"/>
                </a:lnTo>
              </a:path>
              <a:path w="9163050">
                <a:moveTo>
                  <a:pt x="4825040" y="0"/>
                </a:moveTo>
                <a:lnTo>
                  <a:pt x="6155839" y="0"/>
                </a:lnTo>
              </a:path>
              <a:path w="9163050">
                <a:moveTo>
                  <a:pt x="54536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45361" y="1"/>
                </a:lnTo>
              </a:path>
            </a:pathLst>
          </a:custGeom>
          <a:noFill/>
          <a:ln w="12699">
            <a:solidFill>
              <a:srgbClr val="7796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52" name="object 296"/>
          <p:cNvSpPr>
            <a:spLocks noChangeArrowheads="1"/>
          </p:cNvSpPr>
          <p:nvPr/>
        </p:nvSpPr>
        <p:spPr bwMode="auto">
          <a:xfrm>
            <a:off x="-20638" y="14033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494208" y="0"/>
                </a:moveTo>
                <a:lnTo>
                  <a:pt x="7662703" y="0"/>
                </a:lnTo>
              </a:path>
              <a:path w="9163050">
                <a:moveTo>
                  <a:pt x="7662703" y="0"/>
                </a:moveTo>
                <a:lnTo>
                  <a:pt x="8494208" y="0"/>
                </a:lnTo>
              </a:path>
              <a:path w="9163050">
                <a:moveTo>
                  <a:pt x="6184296" y="0"/>
                </a:moveTo>
                <a:lnTo>
                  <a:pt x="4860668" y="0"/>
                </a:lnTo>
              </a:path>
              <a:path w="9163050">
                <a:moveTo>
                  <a:pt x="4860670" y="0"/>
                </a:moveTo>
                <a:lnTo>
                  <a:pt x="6184297" y="0"/>
                </a:lnTo>
              </a:path>
              <a:path w="9163050">
                <a:moveTo>
                  <a:pt x="52789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27896" y="1"/>
                </a:lnTo>
              </a:path>
            </a:pathLst>
          </a:custGeom>
          <a:noFill/>
          <a:ln w="12699">
            <a:solidFill>
              <a:srgbClr val="7696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53" name="object 297"/>
          <p:cNvSpPr>
            <a:spLocks noChangeArrowheads="1"/>
          </p:cNvSpPr>
          <p:nvPr/>
        </p:nvSpPr>
        <p:spPr bwMode="auto">
          <a:xfrm>
            <a:off x="-20638" y="141446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473344" y="0"/>
                </a:moveTo>
                <a:lnTo>
                  <a:pt x="7637166" y="0"/>
                </a:lnTo>
              </a:path>
              <a:path w="9163050">
                <a:moveTo>
                  <a:pt x="7637165" y="0"/>
                </a:moveTo>
                <a:lnTo>
                  <a:pt x="8473344" y="0"/>
                </a:lnTo>
              </a:path>
              <a:path w="9163050">
                <a:moveTo>
                  <a:pt x="6217877" y="0"/>
                </a:moveTo>
                <a:lnTo>
                  <a:pt x="4898278" y="0"/>
                </a:lnTo>
              </a:path>
              <a:path w="9163050">
                <a:moveTo>
                  <a:pt x="4898280" y="0"/>
                </a:moveTo>
                <a:lnTo>
                  <a:pt x="6217878" y="0"/>
                </a:lnTo>
              </a:path>
              <a:path w="9163050">
                <a:moveTo>
                  <a:pt x="50946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09461" y="1"/>
                </a:lnTo>
              </a:path>
            </a:pathLst>
          </a:custGeom>
          <a:noFill/>
          <a:ln w="13970">
            <a:solidFill>
              <a:srgbClr val="7595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54" name="object 298"/>
          <p:cNvSpPr>
            <a:spLocks noChangeArrowheads="1"/>
          </p:cNvSpPr>
          <p:nvPr/>
        </p:nvSpPr>
        <p:spPr bwMode="auto">
          <a:xfrm>
            <a:off x="-20638" y="142716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452480" y="0"/>
                </a:moveTo>
                <a:lnTo>
                  <a:pt x="7611628" y="0"/>
                </a:lnTo>
              </a:path>
              <a:path w="9163050">
                <a:moveTo>
                  <a:pt x="7611628" y="0"/>
                </a:moveTo>
                <a:lnTo>
                  <a:pt x="8452480" y="0"/>
                </a:lnTo>
              </a:path>
              <a:path w="9163050">
                <a:moveTo>
                  <a:pt x="6251458" y="0"/>
                </a:moveTo>
                <a:lnTo>
                  <a:pt x="4935888" y="0"/>
                </a:lnTo>
              </a:path>
              <a:path w="9163050">
                <a:moveTo>
                  <a:pt x="4935889" y="0"/>
                </a:moveTo>
                <a:lnTo>
                  <a:pt x="6251459" y="0"/>
                </a:lnTo>
              </a:path>
              <a:path w="9163050">
                <a:moveTo>
                  <a:pt x="49102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91025" y="1"/>
                </a:lnTo>
              </a:path>
            </a:pathLst>
          </a:custGeom>
          <a:noFill/>
          <a:ln w="12700">
            <a:solidFill>
              <a:srgbClr val="7494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55" name="object 299"/>
          <p:cNvSpPr>
            <a:spLocks noChangeArrowheads="1"/>
          </p:cNvSpPr>
          <p:nvPr/>
        </p:nvSpPr>
        <p:spPr bwMode="auto">
          <a:xfrm>
            <a:off x="-20638" y="143827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432714" y="0"/>
                </a:moveTo>
                <a:lnTo>
                  <a:pt x="7584058" y="0"/>
                </a:lnTo>
              </a:path>
              <a:path w="9163050">
                <a:moveTo>
                  <a:pt x="7584058" y="0"/>
                </a:moveTo>
                <a:lnTo>
                  <a:pt x="8432713" y="0"/>
                </a:lnTo>
              </a:path>
              <a:path w="9163050">
                <a:moveTo>
                  <a:pt x="6283272" y="0"/>
                </a:moveTo>
                <a:lnTo>
                  <a:pt x="4971518" y="0"/>
                </a:lnTo>
              </a:path>
              <a:path w="9163050">
                <a:moveTo>
                  <a:pt x="4971520" y="0"/>
                </a:moveTo>
                <a:lnTo>
                  <a:pt x="6283273" y="0"/>
                </a:lnTo>
              </a:path>
              <a:path w="9163050">
                <a:moveTo>
                  <a:pt x="47356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73560" y="1"/>
                </a:lnTo>
              </a:path>
            </a:pathLst>
          </a:custGeom>
          <a:noFill/>
          <a:ln w="12699">
            <a:solidFill>
              <a:srgbClr val="7393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56" name="object 300"/>
          <p:cNvSpPr>
            <a:spLocks noChangeArrowheads="1"/>
          </p:cNvSpPr>
          <p:nvPr/>
        </p:nvSpPr>
        <p:spPr bwMode="auto">
          <a:xfrm>
            <a:off x="-20638" y="144938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412947" y="0"/>
                </a:moveTo>
                <a:lnTo>
                  <a:pt x="7554341" y="0"/>
                </a:lnTo>
              </a:path>
              <a:path w="9163050">
                <a:moveTo>
                  <a:pt x="7554340" y="0"/>
                </a:moveTo>
                <a:lnTo>
                  <a:pt x="8412947" y="0"/>
                </a:lnTo>
              </a:path>
              <a:path w="9163050">
                <a:moveTo>
                  <a:pt x="6315085" y="0"/>
                </a:moveTo>
                <a:lnTo>
                  <a:pt x="5007148" y="0"/>
                </a:lnTo>
              </a:path>
              <a:path w="9163050">
                <a:moveTo>
                  <a:pt x="5007150" y="0"/>
                </a:moveTo>
                <a:lnTo>
                  <a:pt x="6315086" y="0"/>
                </a:lnTo>
              </a:path>
              <a:path w="9163050">
                <a:moveTo>
                  <a:pt x="45609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56095" y="1"/>
                </a:lnTo>
              </a:path>
            </a:pathLst>
          </a:custGeom>
          <a:noFill/>
          <a:ln w="12700">
            <a:solidFill>
              <a:srgbClr val="7293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57" name="object 301"/>
          <p:cNvSpPr>
            <a:spLocks noChangeArrowheads="1"/>
          </p:cNvSpPr>
          <p:nvPr/>
        </p:nvSpPr>
        <p:spPr bwMode="auto">
          <a:xfrm>
            <a:off x="-20638" y="146208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392083" y="0"/>
                </a:moveTo>
                <a:lnTo>
                  <a:pt x="7522971" y="0"/>
                </a:lnTo>
              </a:path>
              <a:path w="9163050">
                <a:moveTo>
                  <a:pt x="7522971" y="0"/>
                </a:moveTo>
                <a:lnTo>
                  <a:pt x="8392083" y="0"/>
                </a:lnTo>
              </a:path>
              <a:path w="9163050">
                <a:moveTo>
                  <a:pt x="6348666" y="0"/>
                </a:moveTo>
                <a:lnTo>
                  <a:pt x="5044758" y="0"/>
                </a:lnTo>
              </a:path>
              <a:path w="9163050">
                <a:moveTo>
                  <a:pt x="5044760" y="0"/>
                </a:moveTo>
                <a:lnTo>
                  <a:pt x="6348667" y="0"/>
                </a:lnTo>
              </a:path>
              <a:path w="9163050">
                <a:moveTo>
                  <a:pt x="43766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37660" y="1"/>
                </a:lnTo>
              </a:path>
            </a:pathLst>
          </a:custGeom>
          <a:noFill/>
          <a:ln w="13970">
            <a:solidFill>
              <a:srgbClr val="7192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58" name="object 302"/>
          <p:cNvSpPr>
            <a:spLocks noChangeArrowheads="1"/>
          </p:cNvSpPr>
          <p:nvPr/>
        </p:nvSpPr>
        <p:spPr bwMode="auto">
          <a:xfrm>
            <a:off x="-20638" y="14732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371219" y="0"/>
                </a:moveTo>
                <a:lnTo>
                  <a:pt x="7491603" y="0"/>
                </a:lnTo>
              </a:path>
              <a:path w="9163050">
                <a:moveTo>
                  <a:pt x="7491602" y="0"/>
                </a:moveTo>
                <a:lnTo>
                  <a:pt x="8371219" y="0"/>
                </a:lnTo>
              </a:path>
              <a:path w="9163050">
                <a:moveTo>
                  <a:pt x="6382628" y="0"/>
                </a:moveTo>
                <a:lnTo>
                  <a:pt x="5082368" y="0"/>
                </a:lnTo>
              </a:path>
              <a:path w="9163050">
                <a:moveTo>
                  <a:pt x="5082370" y="0"/>
                </a:moveTo>
                <a:lnTo>
                  <a:pt x="6382629" y="0"/>
                </a:lnTo>
              </a:path>
              <a:path w="9163050">
                <a:moveTo>
                  <a:pt x="41922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19225" y="1"/>
                </a:lnTo>
              </a:path>
            </a:pathLst>
          </a:custGeom>
          <a:noFill/>
          <a:ln w="12699">
            <a:solidFill>
              <a:srgbClr val="7091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59" name="object 303"/>
          <p:cNvSpPr>
            <a:spLocks noChangeArrowheads="1"/>
          </p:cNvSpPr>
          <p:nvPr/>
        </p:nvSpPr>
        <p:spPr bwMode="auto">
          <a:xfrm>
            <a:off x="-20638" y="14859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349640" y="0"/>
                </a:moveTo>
                <a:lnTo>
                  <a:pt x="7461885" y="0"/>
                </a:lnTo>
              </a:path>
              <a:path w="9163050">
                <a:moveTo>
                  <a:pt x="7461884" y="0"/>
                </a:moveTo>
                <a:lnTo>
                  <a:pt x="8349640" y="0"/>
                </a:lnTo>
              </a:path>
              <a:path w="9163050">
                <a:moveTo>
                  <a:pt x="6421295" y="0"/>
                </a:moveTo>
                <a:lnTo>
                  <a:pt x="5117998" y="0"/>
                </a:lnTo>
              </a:path>
              <a:path w="9163050">
                <a:moveTo>
                  <a:pt x="5118000" y="0"/>
                </a:moveTo>
                <a:lnTo>
                  <a:pt x="6421296" y="0"/>
                </a:lnTo>
              </a:path>
              <a:path w="9163050">
                <a:moveTo>
                  <a:pt x="40176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01760" y="1"/>
                </a:lnTo>
              </a:path>
            </a:pathLst>
          </a:custGeom>
          <a:noFill/>
          <a:ln w="12699">
            <a:solidFill>
              <a:srgbClr val="6F91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60" name="object 304"/>
          <p:cNvSpPr>
            <a:spLocks noChangeArrowheads="1"/>
          </p:cNvSpPr>
          <p:nvPr/>
        </p:nvSpPr>
        <p:spPr bwMode="auto">
          <a:xfrm>
            <a:off x="-20638" y="149701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325213" y="0"/>
                </a:moveTo>
                <a:lnTo>
                  <a:pt x="7430602" y="0"/>
                </a:lnTo>
              </a:path>
              <a:path w="9163050">
                <a:moveTo>
                  <a:pt x="7430602" y="0"/>
                </a:moveTo>
                <a:lnTo>
                  <a:pt x="8325213" y="0"/>
                </a:lnTo>
              </a:path>
              <a:path w="9163050">
                <a:moveTo>
                  <a:pt x="6459963" y="0"/>
                </a:moveTo>
                <a:lnTo>
                  <a:pt x="5153628" y="0"/>
                </a:lnTo>
              </a:path>
              <a:path w="9163050">
                <a:moveTo>
                  <a:pt x="5153630" y="0"/>
                </a:moveTo>
                <a:lnTo>
                  <a:pt x="6459964" y="0"/>
                </a:lnTo>
              </a:path>
              <a:path w="9163050">
                <a:moveTo>
                  <a:pt x="38619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386197" y="1"/>
                </a:lnTo>
              </a:path>
            </a:pathLst>
          </a:custGeom>
          <a:noFill/>
          <a:ln w="12700">
            <a:solidFill>
              <a:srgbClr val="6E90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61" name="object 305"/>
          <p:cNvSpPr>
            <a:spLocks noChangeArrowheads="1"/>
          </p:cNvSpPr>
          <p:nvPr/>
        </p:nvSpPr>
        <p:spPr bwMode="auto">
          <a:xfrm>
            <a:off x="-20638" y="150812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299429" y="0"/>
                </a:moveTo>
                <a:lnTo>
                  <a:pt x="7389327" y="0"/>
                </a:lnTo>
              </a:path>
              <a:path w="9163050">
                <a:moveTo>
                  <a:pt x="7389327" y="0"/>
                </a:moveTo>
                <a:lnTo>
                  <a:pt x="8299429" y="0"/>
                </a:lnTo>
              </a:path>
              <a:path w="9163050">
                <a:moveTo>
                  <a:pt x="6500778" y="0"/>
                </a:moveTo>
                <a:lnTo>
                  <a:pt x="5191238" y="0"/>
                </a:lnTo>
              </a:path>
              <a:path w="9163050">
                <a:moveTo>
                  <a:pt x="5191240" y="0"/>
                </a:moveTo>
                <a:lnTo>
                  <a:pt x="6500779" y="0"/>
                </a:lnTo>
              </a:path>
              <a:path w="9163050">
                <a:moveTo>
                  <a:pt x="37105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371048" y="1"/>
                </a:lnTo>
              </a:path>
            </a:pathLst>
          </a:custGeom>
          <a:noFill/>
          <a:ln w="13970">
            <a:solidFill>
              <a:srgbClr val="6D8F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62" name="object 306"/>
          <p:cNvSpPr>
            <a:spLocks noChangeArrowheads="1"/>
          </p:cNvSpPr>
          <p:nvPr/>
        </p:nvSpPr>
        <p:spPr bwMode="auto">
          <a:xfrm>
            <a:off x="-20638" y="152082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273645" y="0"/>
                </a:moveTo>
                <a:lnTo>
                  <a:pt x="7348052" y="0"/>
                </a:lnTo>
              </a:path>
              <a:path w="9163050">
                <a:moveTo>
                  <a:pt x="7348052" y="0"/>
                </a:moveTo>
                <a:lnTo>
                  <a:pt x="8273645" y="0"/>
                </a:lnTo>
              </a:path>
              <a:path w="9163050">
                <a:moveTo>
                  <a:pt x="6541594" y="0"/>
                </a:moveTo>
                <a:lnTo>
                  <a:pt x="5228848" y="0"/>
                </a:lnTo>
              </a:path>
              <a:path w="9163050">
                <a:moveTo>
                  <a:pt x="5228850" y="0"/>
                </a:moveTo>
                <a:lnTo>
                  <a:pt x="6541595" y="0"/>
                </a:lnTo>
              </a:path>
              <a:path w="9163050">
                <a:moveTo>
                  <a:pt x="35590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355899" y="1"/>
                </a:lnTo>
              </a:path>
            </a:pathLst>
          </a:custGeom>
          <a:noFill/>
          <a:ln w="12699">
            <a:solidFill>
              <a:srgbClr val="6C8E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63" name="object 307"/>
          <p:cNvSpPr>
            <a:spLocks noChangeArrowheads="1"/>
          </p:cNvSpPr>
          <p:nvPr/>
        </p:nvSpPr>
        <p:spPr bwMode="auto">
          <a:xfrm>
            <a:off x="-20638" y="153352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247861" y="0"/>
                </a:moveTo>
                <a:lnTo>
                  <a:pt x="7306777" y="0"/>
                </a:lnTo>
              </a:path>
              <a:path w="9163050">
                <a:moveTo>
                  <a:pt x="7306777" y="0"/>
                </a:moveTo>
                <a:lnTo>
                  <a:pt x="8247861" y="0"/>
                </a:lnTo>
              </a:path>
              <a:path w="9163050">
                <a:moveTo>
                  <a:pt x="6582410" y="0"/>
                </a:moveTo>
                <a:lnTo>
                  <a:pt x="5266458" y="0"/>
                </a:lnTo>
              </a:path>
              <a:path w="9163050">
                <a:moveTo>
                  <a:pt x="5266460" y="0"/>
                </a:moveTo>
                <a:lnTo>
                  <a:pt x="6582411" y="0"/>
                </a:lnTo>
              </a:path>
              <a:path w="9163050">
                <a:moveTo>
                  <a:pt x="34075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340749" y="1"/>
                </a:lnTo>
              </a:path>
            </a:pathLst>
          </a:custGeom>
          <a:noFill/>
          <a:ln w="13970">
            <a:solidFill>
              <a:srgbClr val="6B8E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64" name="object 308"/>
          <p:cNvSpPr>
            <a:spLocks noChangeArrowheads="1"/>
          </p:cNvSpPr>
          <p:nvPr/>
        </p:nvSpPr>
        <p:spPr bwMode="auto">
          <a:xfrm>
            <a:off x="-20638" y="154463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222077" y="0"/>
                </a:moveTo>
                <a:lnTo>
                  <a:pt x="7261252" y="0"/>
                </a:lnTo>
              </a:path>
              <a:path w="9163050">
                <a:moveTo>
                  <a:pt x="7261251" y="0"/>
                </a:moveTo>
                <a:lnTo>
                  <a:pt x="8222077" y="0"/>
                </a:lnTo>
              </a:path>
              <a:path w="9163050">
                <a:moveTo>
                  <a:pt x="6644399" y="0"/>
                </a:moveTo>
                <a:lnTo>
                  <a:pt x="5304068" y="0"/>
                </a:lnTo>
              </a:path>
              <a:path w="9163050">
                <a:moveTo>
                  <a:pt x="5304069" y="0"/>
                </a:moveTo>
                <a:lnTo>
                  <a:pt x="6644400" y="0"/>
                </a:lnTo>
              </a:path>
              <a:path w="9163050">
                <a:moveTo>
                  <a:pt x="32560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325600" y="1"/>
                </a:lnTo>
              </a:path>
            </a:pathLst>
          </a:custGeom>
          <a:noFill/>
          <a:ln w="12700">
            <a:solidFill>
              <a:srgbClr val="6A8D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65" name="object 309"/>
          <p:cNvSpPr>
            <a:spLocks noChangeArrowheads="1"/>
          </p:cNvSpPr>
          <p:nvPr/>
        </p:nvSpPr>
        <p:spPr bwMode="auto">
          <a:xfrm>
            <a:off x="-20638" y="15557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197650" y="0"/>
                </a:moveTo>
                <a:lnTo>
                  <a:pt x="7196648" y="0"/>
                </a:lnTo>
              </a:path>
              <a:path w="9163050">
                <a:moveTo>
                  <a:pt x="7196646" y="0"/>
                </a:moveTo>
                <a:lnTo>
                  <a:pt x="8197649" y="0"/>
                </a:lnTo>
              </a:path>
              <a:path w="9163050">
                <a:moveTo>
                  <a:pt x="6703125" y="0"/>
                </a:moveTo>
                <a:lnTo>
                  <a:pt x="5339698" y="0"/>
                </a:lnTo>
              </a:path>
              <a:path w="9163050">
                <a:moveTo>
                  <a:pt x="5339700" y="0"/>
                </a:moveTo>
                <a:lnTo>
                  <a:pt x="6703127" y="0"/>
                </a:lnTo>
              </a:path>
              <a:path w="9163050">
                <a:moveTo>
                  <a:pt x="31125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311248" y="1"/>
                </a:lnTo>
              </a:path>
            </a:pathLst>
          </a:custGeom>
          <a:noFill/>
          <a:ln w="12699">
            <a:solidFill>
              <a:srgbClr val="698C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66" name="object 310"/>
          <p:cNvSpPr>
            <a:spLocks noChangeArrowheads="1"/>
          </p:cNvSpPr>
          <p:nvPr/>
        </p:nvSpPr>
        <p:spPr bwMode="auto">
          <a:xfrm>
            <a:off x="-20638" y="15684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173223" y="0"/>
                </a:moveTo>
                <a:lnTo>
                  <a:pt x="7132043" y="0"/>
                </a:lnTo>
              </a:path>
              <a:path w="9163050">
                <a:moveTo>
                  <a:pt x="7132042" y="0"/>
                </a:moveTo>
                <a:lnTo>
                  <a:pt x="8173222" y="0"/>
                </a:lnTo>
              </a:path>
              <a:path w="9163050">
                <a:moveTo>
                  <a:pt x="6761852" y="0"/>
                </a:moveTo>
                <a:lnTo>
                  <a:pt x="5375328" y="0"/>
                </a:lnTo>
              </a:path>
              <a:path w="9163050">
                <a:moveTo>
                  <a:pt x="5375330" y="0"/>
                </a:moveTo>
                <a:lnTo>
                  <a:pt x="6761853" y="0"/>
                </a:lnTo>
              </a:path>
              <a:path w="9163050">
                <a:moveTo>
                  <a:pt x="296898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296896" y="1"/>
                </a:lnTo>
              </a:path>
            </a:pathLst>
          </a:custGeom>
          <a:noFill/>
          <a:ln w="12699">
            <a:solidFill>
              <a:srgbClr val="688B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67" name="object 311"/>
          <p:cNvSpPr>
            <a:spLocks noChangeArrowheads="1"/>
          </p:cNvSpPr>
          <p:nvPr/>
        </p:nvSpPr>
        <p:spPr bwMode="auto">
          <a:xfrm>
            <a:off x="-20638" y="157956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147439" y="0"/>
                </a:moveTo>
                <a:lnTo>
                  <a:pt x="6997700" y="0"/>
                </a:lnTo>
              </a:path>
              <a:path w="9163050">
                <a:moveTo>
                  <a:pt x="6997695" y="0"/>
                </a:moveTo>
                <a:lnTo>
                  <a:pt x="8147438" y="0"/>
                </a:lnTo>
              </a:path>
              <a:path w="9163050">
                <a:moveTo>
                  <a:pt x="6896330" y="0"/>
                </a:moveTo>
                <a:lnTo>
                  <a:pt x="5412938" y="0"/>
                </a:lnTo>
              </a:path>
              <a:path w="9163050">
                <a:moveTo>
                  <a:pt x="5412940" y="0"/>
                </a:moveTo>
                <a:lnTo>
                  <a:pt x="6896334" y="0"/>
                </a:lnTo>
              </a:path>
              <a:path w="9163050">
                <a:moveTo>
                  <a:pt x="28174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281747" y="1"/>
                </a:lnTo>
              </a:path>
            </a:pathLst>
          </a:custGeom>
          <a:noFill/>
          <a:ln w="13970">
            <a:solidFill>
              <a:srgbClr val="678B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68" name="object 312"/>
          <p:cNvSpPr>
            <a:spLocks noChangeArrowheads="1"/>
          </p:cNvSpPr>
          <p:nvPr/>
        </p:nvSpPr>
        <p:spPr bwMode="auto">
          <a:xfrm>
            <a:off x="-20638" y="159226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121655" y="0"/>
                </a:moveTo>
                <a:lnTo>
                  <a:pt x="5450548" y="0"/>
                </a:lnTo>
              </a:path>
              <a:path w="9163050">
                <a:moveTo>
                  <a:pt x="5450549" y="0"/>
                </a:moveTo>
                <a:lnTo>
                  <a:pt x="8121654" y="0"/>
                </a:lnTo>
              </a:path>
              <a:path w="9163050">
                <a:moveTo>
                  <a:pt x="26659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266598" y="1"/>
                </a:lnTo>
              </a:path>
            </a:pathLst>
          </a:custGeom>
          <a:noFill/>
          <a:ln w="12700">
            <a:solidFill>
              <a:srgbClr val="668A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69" name="object 313"/>
          <p:cNvSpPr>
            <a:spLocks noChangeArrowheads="1"/>
          </p:cNvSpPr>
          <p:nvPr/>
        </p:nvSpPr>
        <p:spPr bwMode="auto">
          <a:xfrm>
            <a:off x="-20638" y="160337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097228" y="0"/>
                </a:moveTo>
                <a:lnTo>
                  <a:pt x="5486178" y="0"/>
                </a:lnTo>
              </a:path>
              <a:path w="9163050">
                <a:moveTo>
                  <a:pt x="5486180" y="0"/>
                </a:moveTo>
                <a:lnTo>
                  <a:pt x="8097227" y="0"/>
                </a:lnTo>
              </a:path>
              <a:path w="9163050">
                <a:moveTo>
                  <a:pt x="25224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252246" y="1"/>
                </a:lnTo>
              </a:path>
            </a:pathLst>
          </a:custGeom>
          <a:noFill/>
          <a:ln w="12699">
            <a:solidFill>
              <a:srgbClr val="6689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70" name="object 314"/>
          <p:cNvSpPr>
            <a:spLocks noChangeArrowheads="1"/>
          </p:cNvSpPr>
          <p:nvPr/>
        </p:nvSpPr>
        <p:spPr bwMode="auto">
          <a:xfrm>
            <a:off x="-20638" y="161448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072801" y="0"/>
                </a:moveTo>
                <a:lnTo>
                  <a:pt x="5521809" y="0"/>
                </a:lnTo>
              </a:path>
              <a:path w="9163050">
                <a:moveTo>
                  <a:pt x="5521810" y="0"/>
                </a:moveTo>
                <a:lnTo>
                  <a:pt x="8072800" y="0"/>
                </a:lnTo>
              </a:path>
              <a:path w="9163050">
                <a:moveTo>
                  <a:pt x="23789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237894" y="1"/>
                </a:lnTo>
              </a:path>
            </a:pathLst>
          </a:custGeom>
          <a:noFill/>
          <a:ln w="12700">
            <a:solidFill>
              <a:srgbClr val="6488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71" name="object 315"/>
          <p:cNvSpPr>
            <a:spLocks noChangeArrowheads="1"/>
          </p:cNvSpPr>
          <p:nvPr/>
        </p:nvSpPr>
        <p:spPr bwMode="auto">
          <a:xfrm>
            <a:off x="-20638" y="162718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047017" y="0"/>
                </a:moveTo>
                <a:lnTo>
                  <a:pt x="5559418" y="0"/>
                </a:lnTo>
              </a:path>
              <a:path w="9163050">
                <a:moveTo>
                  <a:pt x="5559420" y="0"/>
                </a:moveTo>
                <a:lnTo>
                  <a:pt x="8047016" y="0"/>
                </a:lnTo>
              </a:path>
              <a:path w="9163050">
                <a:moveTo>
                  <a:pt x="222746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222744" y="1"/>
                </a:lnTo>
              </a:path>
            </a:pathLst>
          </a:custGeom>
          <a:noFill/>
          <a:ln w="13970">
            <a:solidFill>
              <a:srgbClr val="6388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72" name="object 316"/>
          <p:cNvSpPr>
            <a:spLocks noChangeArrowheads="1"/>
          </p:cNvSpPr>
          <p:nvPr/>
        </p:nvSpPr>
        <p:spPr bwMode="auto">
          <a:xfrm>
            <a:off x="-20638" y="16383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8020985" y="0"/>
                </a:moveTo>
                <a:lnTo>
                  <a:pt x="5597028" y="0"/>
                </a:lnTo>
              </a:path>
              <a:path w="9163050">
                <a:moveTo>
                  <a:pt x="5597030" y="0"/>
                </a:moveTo>
                <a:lnTo>
                  <a:pt x="8020985" y="0"/>
                </a:lnTo>
              </a:path>
              <a:path w="9163050">
                <a:moveTo>
                  <a:pt x="207597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207595" y="1"/>
                </a:lnTo>
              </a:path>
            </a:pathLst>
          </a:custGeom>
          <a:noFill/>
          <a:ln w="12699">
            <a:solidFill>
              <a:srgbClr val="6287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73" name="object 317"/>
          <p:cNvSpPr>
            <a:spLocks noChangeArrowheads="1"/>
          </p:cNvSpPr>
          <p:nvPr/>
        </p:nvSpPr>
        <p:spPr bwMode="auto">
          <a:xfrm>
            <a:off x="-20638" y="16510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7992110" y="0"/>
                </a:moveTo>
                <a:lnTo>
                  <a:pt x="5632658" y="0"/>
                </a:lnTo>
              </a:path>
              <a:path w="9163050">
                <a:moveTo>
                  <a:pt x="5632660" y="0"/>
                </a:moveTo>
                <a:lnTo>
                  <a:pt x="7992109" y="0"/>
                </a:lnTo>
              </a:path>
              <a:path w="9163050">
                <a:moveTo>
                  <a:pt x="193245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93243" y="1"/>
                </a:lnTo>
              </a:path>
            </a:pathLst>
          </a:custGeom>
          <a:noFill/>
          <a:ln w="12699">
            <a:solidFill>
              <a:srgbClr val="6186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74" name="object 318"/>
          <p:cNvSpPr>
            <a:spLocks noChangeArrowheads="1"/>
          </p:cNvSpPr>
          <p:nvPr/>
        </p:nvSpPr>
        <p:spPr bwMode="auto">
          <a:xfrm>
            <a:off x="-20638" y="166211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7961630" y="0"/>
                </a:moveTo>
                <a:lnTo>
                  <a:pt x="5670268" y="0"/>
                </a:lnTo>
              </a:path>
              <a:path w="9163050">
                <a:moveTo>
                  <a:pt x="5670270" y="0"/>
                </a:moveTo>
                <a:lnTo>
                  <a:pt x="7961629" y="0"/>
                </a:lnTo>
              </a:path>
              <a:path w="9163050">
                <a:moveTo>
                  <a:pt x="17888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78881" y="1"/>
                </a:lnTo>
              </a:path>
            </a:pathLst>
          </a:custGeom>
          <a:noFill/>
          <a:ln w="13970">
            <a:solidFill>
              <a:srgbClr val="6086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75" name="object 319"/>
          <p:cNvSpPr>
            <a:spLocks noChangeArrowheads="1"/>
          </p:cNvSpPr>
          <p:nvPr/>
        </p:nvSpPr>
        <p:spPr bwMode="auto">
          <a:xfrm>
            <a:off x="-20638" y="167481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7931150" y="0"/>
                </a:moveTo>
                <a:lnTo>
                  <a:pt x="5707878" y="0"/>
                </a:lnTo>
              </a:path>
              <a:path w="9163050">
                <a:moveTo>
                  <a:pt x="5707879" y="0"/>
                </a:moveTo>
                <a:lnTo>
                  <a:pt x="7931149" y="0"/>
                </a:lnTo>
              </a:path>
              <a:path w="9163050">
                <a:moveTo>
                  <a:pt x="166224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66222" y="1"/>
                </a:lnTo>
              </a:path>
            </a:pathLst>
          </a:custGeom>
          <a:noFill/>
          <a:ln w="12700">
            <a:solidFill>
              <a:srgbClr val="5F85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76" name="object 320"/>
          <p:cNvSpPr>
            <a:spLocks noChangeArrowheads="1"/>
          </p:cNvSpPr>
          <p:nvPr/>
        </p:nvSpPr>
        <p:spPr bwMode="auto">
          <a:xfrm>
            <a:off x="-20638" y="168592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7902274" y="0"/>
                </a:moveTo>
                <a:lnTo>
                  <a:pt x="5743508" y="0"/>
                </a:lnTo>
              </a:path>
              <a:path w="9163050">
                <a:moveTo>
                  <a:pt x="5743510" y="0"/>
                </a:moveTo>
                <a:lnTo>
                  <a:pt x="7902273" y="0"/>
                </a:lnTo>
              </a:path>
              <a:path w="9163050">
                <a:moveTo>
                  <a:pt x="15423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54230" y="1"/>
                </a:lnTo>
              </a:path>
            </a:pathLst>
          </a:custGeom>
          <a:noFill/>
          <a:ln w="12699">
            <a:solidFill>
              <a:srgbClr val="5E84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77" name="object 321"/>
          <p:cNvSpPr>
            <a:spLocks noChangeArrowheads="1"/>
          </p:cNvSpPr>
          <p:nvPr/>
        </p:nvSpPr>
        <p:spPr bwMode="auto">
          <a:xfrm>
            <a:off x="-20638" y="169703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7873398" y="0"/>
                </a:moveTo>
                <a:lnTo>
                  <a:pt x="5779139" y="0"/>
                </a:lnTo>
              </a:path>
              <a:path w="9163050">
                <a:moveTo>
                  <a:pt x="5779140" y="0"/>
                </a:moveTo>
                <a:lnTo>
                  <a:pt x="7873397" y="0"/>
                </a:lnTo>
              </a:path>
              <a:path w="9163050">
                <a:moveTo>
                  <a:pt x="14224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42238" y="1"/>
                </a:lnTo>
              </a:path>
            </a:pathLst>
          </a:custGeom>
          <a:noFill/>
          <a:ln w="12700">
            <a:solidFill>
              <a:srgbClr val="5D83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78" name="object 322"/>
          <p:cNvSpPr>
            <a:spLocks noChangeArrowheads="1"/>
          </p:cNvSpPr>
          <p:nvPr/>
        </p:nvSpPr>
        <p:spPr bwMode="auto">
          <a:xfrm>
            <a:off x="-20638" y="170973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7842918" y="0"/>
                </a:moveTo>
                <a:lnTo>
                  <a:pt x="5817978" y="0"/>
                </a:lnTo>
              </a:path>
              <a:path w="9163050">
                <a:moveTo>
                  <a:pt x="5817980" y="0"/>
                </a:moveTo>
                <a:lnTo>
                  <a:pt x="7842917" y="0"/>
                </a:lnTo>
              </a:path>
              <a:path w="9163050">
                <a:moveTo>
                  <a:pt x="12958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29580" y="1"/>
                </a:lnTo>
              </a:path>
            </a:pathLst>
          </a:custGeom>
          <a:noFill/>
          <a:ln w="13970">
            <a:solidFill>
              <a:srgbClr val="5C83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79" name="object 323"/>
          <p:cNvSpPr>
            <a:spLocks noChangeArrowheads="1"/>
          </p:cNvSpPr>
          <p:nvPr/>
        </p:nvSpPr>
        <p:spPr bwMode="auto">
          <a:xfrm>
            <a:off x="-20638" y="17208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7806443" y="0"/>
                </a:moveTo>
                <a:lnTo>
                  <a:pt x="5867273" y="0"/>
                </a:lnTo>
              </a:path>
              <a:path w="9163050">
                <a:moveTo>
                  <a:pt x="5867274" y="0"/>
                </a:moveTo>
                <a:lnTo>
                  <a:pt x="7806443" y="0"/>
                </a:lnTo>
              </a:path>
              <a:path w="9163050">
                <a:moveTo>
                  <a:pt x="11692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16921" y="1"/>
                </a:lnTo>
              </a:path>
            </a:pathLst>
          </a:custGeom>
          <a:noFill/>
          <a:ln w="12699">
            <a:solidFill>
              <a:srgbClr val="5B82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80" name="object 324"/>
          <p:cNvSpPr>
            <a:spLocks noChangeArrowheads="1"/>
          </p:cNvSpPr>
          <p:nvPr/>
        </p:nvSpPr>
        <p:spPr bwMode="auto">
          <a:xfrm>
            <a:off x="-20638" y="17335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7771220" y="0"/>
                </a:moveTo>
                <a:lnTo>
                  <a:pt x="5913972" y="0"/>
                </a:lnTo>
              </a:path>
              <a:path w="9163050">
                <a:moveTo>
                  <a:pt x="5913974" y="0"/>
                </a:moveTo>
                <a:lnTo>
                  <a:pt x="7771220" y="0"/>
                </a:lnTo>
              </a:path>
              <a:path w="9163050">
                <a:moveTo>
                  <a:pt x="10493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104929" y="1"/>
                </a:lnTo>
              </a:path>
            </a:pathLst>
          </a:custGeom>
          <a:noFill/>
          <a:ln w="12699">
            <a:solidFill>
              <a:srgbClr val="5A81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81" name="object 325"/>
          <p:cNvSpPr>
            <a:spLocks noChangeArrowheads="1"/>
          </p:cNvSpPr>
          <p:nvPr/>
        </p:nvSpPr>
        <p:spPr bwMode="auto">
          <a:xfrm>
            <a:off x="-20638" y="174466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7735997" y="0"/>
                </a:moveTo>
                <a:lnTo>
                  <a:pt x="5960672" y="0"/>
                </a:lnTo>
              </a:path>
              <a:path w="9163050">
                <a:moveTo>
                  <a:pt x="5960674" y="0"/>
                </a:moveTo>
                <a:lnTo>
                  <a:pt x="7735997" y="0"/>
                </a:lnTo>
              </a:path>
              <a:path w="9163050">
                <a:moveTo>
                  <a:pt x="92939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92937" y="1"/>
                </a:lnTo>
              </a:path>
            </a:pathLst>
          </a:custGeom>
          <a:noFill/>
          <a:ln w="12700">
            <a:solidFill>
              <a:srgbClr val="5980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82" name="object 326"/>
          <p:cNvSpPr>
            <a:spLocks noChangeArrowheads="1"/>
          </p:cNvSpPr>
          <p:nvPr/>
        </p:nvSpPr>
        <p:spPr bwMode="auto">
          <a:xfrm>
            <a:off x="-20638" y="175577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7698817" y="0"/>
                </a:moveTo>
                <a:lnTo>
                  <a:pt x="6009966" y="0"/>
                </a:lnTo>
              </a:path>
              <a:path w="9163050">
                <a:moveTo>
                  <a:pt x="6009968" y="0"/>
                </a:moveTo>
                <a:lnTo>
                  <a:pt x="7698817" y="0"/>
                </a:lnTo>
              </a:path>
              <a:path w="9163050">
                <a:moveTo>
                  <a:pt x="8028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80279" y="1"/>
                </a:lnTo>
              </a:path>
            </a:pathLst>
          </a:custGeom>
          <a:noFill/>
          <a:ln w="13970">
            <a:solidFill>
              <a:srgbClr val="5880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83" name="object 327"/>
          <p:cNvSpPr>
            <a:spLocks noChangeArrowheads="1"/>
          </p:cNvSpPr>
          <p:nvPr/>
        </p:nvSpPr>
        <p:spPr bwMode="auto">
          <a:xfrm>
            <a:off x="-20638" y="176847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7661637" y="0"/>
                </a:moveTo>
                <a:lnTo>
                  <a:pt x="6059260" y="0"/>
                </a:lnTo>
              </a:path>
              <a:path w="9163050">
                <a:moveTo>
                  <a:pt x="6059262" y="0"/>
                </a:moveTo>
                <a:lnTo>
                  <a:pt x="7661637" y="0"/>
                </a:lnTo>
              </a:path>
              <a:path w="9163050">
                <a:moveTo>
                  <a:pt x="67622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67620" y="1"/>
                </a:lnTo>
              </a:path>
            </a:pathLst>
          </a:custGeom>
          <a:noFill/>
          <a:ln w="12699">
            <a:solidFill>
              <a:srgbClr val="577F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84" name="object 328"/>
          <p:cNvSpPr>
            <a:spLocks noChangeArrowheads="1"/>
          </p:cNvSpPr>
          <p:nvPr/>
        </p:nvSpPr>
        <p:spPr bwMode="auto">
          <a:xfrm>
            <a:off x="-20638" y="177958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7620873" y="0"/>
                </a:moveTo>
                <a:lnTo>
                  <a:pt x="6105960" y="0"/>
                </a:lnTo>
              </a:path>
              <a:path w="9163050">
                <a:moveTo>
                  <a:pt x="6105962" y="0"/>
                </a:moveTo>
                <a:lnTo>
                  <a:pt x="7620872" y="0"/>
                </a:lnTo>
              </a:path>
              <a:path w="9163050">
                <a:moveTo>
                  <a:pt x="55630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55628" y="1"/>
                </a:lnTo>
              </a:path>
            </a:pathLst>
          </a:custGeom>
          <a:noFill/>
          <a:ln w="12700">
            <a:solidFill>
              <a:srgbClr val="567E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85" name="object 329"/>
          <p:cNvSpPr>
            <a:spLocks noChangeArrowheads="1"/>
          </p:cNvSpPr>
          <p:nvPr/>
        </p:nvSpPr>
        <p:spPr bwMode="auto">
          <a:xfrm>
            <a:off x="-20638" y="179228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7574121" y="0"/>
                </a:moveTo>
                <a:lnTo>
                  <a:pt x="6155254" y="0"/>
                </a:lnTo>
              </a:path>
              <a:path w="9163050">
                <a:moveTo>
                  <a:pt x="6155256" y="0"/>
                </a:moveTo>
                <a:lnTo>
                  <a:pt x="7574120" y="0"/>
                </a:lnTo>
              </a:path>
              <a:path w="9163050">
                <a:moveTo>
                  <a:pt x="42971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42970" y="1"/>
                </a:lnTo>
              </a:path>
            </a:pathLst>
          </a:custGeom>
          <a:noFill/>
          <a:ln w="13970">
            <a:solidFill>
              <a:srgbClr val="557E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86" name="object 330"/>
          <p:cNvSpPr>
            <a:spLocks noChangeArrowheads="1"/>
          </p:cNvSpPr>
          <p:nvPr/>
        </p:nvSpPr>
        <p:spPr bwMode="auto">
          <a:xfrm>
            <a:off x="-20638" y="18034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7527369" y="0"/>
                </a:moveTo>
                <a:lnTo>
                  <a:pt x="6204548" y="0"/>
                </a:lnTo>
              </a:path>
              <a:path w="9163050">
                <a:moveTo>
                  <a:pt x="6204550" y="0"/>
                </a:moveTo>
                <a:lnTo>
                  <a:pt x="7527368" y="0"/>
                </a:lnTo>
              </a:path>
              <a:path w="9163050">
                <a:moveTo>
                  <a:pt x="30313" y="0"/>
                </a:moveTo>
                <a:lnTo>
                  <a:pt x="20320" y="0"/>
                </a:lnTo>
              </a:path>
              <a:path w="9163050">
                <a:moveTo>
                  <a:pt x="20320" y="1"/>
                </a:moveTo>
                <a:lnTo>
                  <a:pt x="30312" y="1"/>
                </a:lnTo>
              </a:path>
            </a:pathLst>
          </a:custGeom>
          <a:noFill/>
          <a:ln w="12699">
            <a:solidFill>
              <a:srgbClr val="547D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87" name="object 331"/>
          <p:cNvSpPr>
            <a:spLocks noChangeArrowheads="1"/>
          </p:cNvSpPr>
          <p:nvPr/>
        </p:nvSpPr>
        <p:spPr bwMode="auto">
          <a:xfrm>
            <a:off x="-20638" y="181610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7483078" y="0"/>
                </a:moveTo>
                <a:lnTo>
                  <a:pt x="6251248" y="0"/>
                </a:lnTo>
              </a:path>
              <a:path w="9163050">
                <a:moveTo>
                  <a:pt x="6251250" y="0"/>
                </a:moveTo>
                <a:lnTo>
                  <a:pt x="7483077" y="0"/>
                </a:lnTo>
              </a:path>
            </a:pathLst>
          </a:custGeom>
          <a:noFill/>
          <a:ln w="12699">
            <a:solidFill>
              <a:srgbClr val="537C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88" name="object 332"/>
          <p:cNvSpPr>
            <a:spLocks noChangeArrowheads="1"/>
          </p:cNvSpPr>
          <p:nvPr/>
        </p:nvSpPr>
        <p:spPr bwMode="auto">
          <a:xfrm>
            <a:off x="-20638" y="1827213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7434702" y="0"/>
                </a:moveTo>
                <a:lnTo>
                  <a:pt x="6297948" y="0"/>
                </a:lnTo>
              </a:path>
              <a:path w="9163050">
                <a:moveTo>
                  <a:pt x="6297949" y="0"/>
                </a:moveTo>
                <a:lnTo>
                  <a:pt x="7434701" y="0"/>
                </a:lnTo>
              </a:path>
            </a:pathLst>
          </a:custGeom>
          <a:noFill/>
          <a:ln w="12700">
            <a:solidFill>
              <a:srgbClr val="527B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89" name="object 333"/>
          <p:cNvSpPr>
            <a:spLocks noChangeArrowheads="1"/>
          </p:cNvSpPr>
          <p:nvPr/>
        </p:nvSpPr>
        <p:spPr bwMode="auto">
          <a:xfrm>
            <a:off x="-20638" y="183832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7372431" y="0"/>
                </a:moveTo>
                <a:lnTo>
                  <a:pt x="6347242" y="0"/>
                </a:lnTo>
              </a:path>
              <a:path w="9163050">
                <a:moveTo>
                  <a:pt x="6347243" y="0"/>
                </a:moveTo>
                <a:lnTo>
                  <a:pt x="7372430" y="0"/>
                </a:lnTo>
              </a:path>
            </a:pathLst>
          </a:custGeom>
          <a:noFill/>
          <a:ln w="13970">
            <a:solidFill>
              <a:srgbClr val="517B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90" name="object 334"/>
          <p:cNvSpPr>
            <a:spLocks noChangeArrowheads="1"/>
          </p:cNvSpPr>
          <p:nvPr/>
        </p:nvSpPr>
        <p:spPr bwMode="auto">
          <a:xfrm>
            <a:off x="-20638" y="1851025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7310160" y="0"/>
                </a:moveTo>
                <a:lnTo>
                  <a:pt x="6419215" y="0"/>
                </a:lnTo>
              </a:path>
              <a:path w="9163050">
                <a:moveTo>
                  <a:pt x="6419217" y="0"/>
                </a:moveTo>
                <a:lnTo>
                  <a:pt x="7310159" y="0"/>
                </a:lnTo>
              </a:path>
            </a:pathLst>
          </a:custGeom>
          <a:noFill/>
          <a:ln w="12699">
            <a:solidFill>
              <a:srgbClr val="507A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91" name="object 335"/>
          <p:cNvSpPr>
            <a:spLocks noChangeArrowheads="1"/>
          </p:cNvSpPr>
          <p:nvPr/>
        </p:nvSpPr>
        <p:spPr bwMode="auto">
          <a:xfrm>
            <a:off x="-20638" y="186213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7251167" y="0"/>
                </a:moveTo>
                <a:lnTo>
                  <a:pt x="6493128" y="0"/>
                </a:lnTo>
              </a:path>
              <a:path w="9163050">
                <a:moveTo>
                  <a:pt x="6493131" y="0"/>
                </a:moveTo>
                <a:lnTo>
                  <a:pt x="7251166" y="0"/>
                </a:lnTo>
              </a:path>
            </a:pathLst>
          </a:custGeom>
          <a:noFill/>
          <a:ln w="12700">
            <a:solidFill>
              <a:srgbClr val="4F79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92" name="object 336"/>
          <p:cNvSpPr>
            <a:spLocks noChangeArrowheads="1"/>
          </p:cNvSpPr>
          <p:nvPr/>
        </p:nvSpPr>
        <p:spPr bwMode="auto">
          <a:xfrm>
            <a:off x="-20638" y="1874838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7149231" y="0"/>
                </a:moveTo>
                <a:lnTo>
                  <a:pt x="6571149" y="0"/>
                </a:lnTo>
              </a:path>
              <a:path w="9163050">
                <a:moveTo>
                  <a:pt x="6571151" y="0"/>
                </a:moveTo>
                <a:lnTo>
                  <a:pt x="7149228" y="0"/>
                </a:lnTo>
              </a:path>
            </a:pathLst>
          </a:custGeom>
          <a:noFill/>
          <a:ln w="13970">
            <a:solidFill>
              <a:srgbClr val="4E78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93" name="object 337"/>
          <p:cNvSpPr>
            <a:spLocks noChangeArrowheads="1"/>
          </p:cNvSpPr>
          <p:nvPr/>
        </p:nvSpPr>
        <p:spPr bwMode="auto">
          <a:xfrm>
            <a:off x="-20638" y="1885950"/>
            <a:ext cx="9163051" cy="0"/>
          </a:xfrm>
          <a:custGeom>
            <a:avLst/>
            <a:gdLst>
              <a:gd name="T0" fmla="*/ 0 w 9163050"/>
              <a:gd name="T1" fmla="*/ 9163050 w 9163050"/>
            </a:gdLst>
            <a:ahLst/>
            <a:cxnLst/>
            <a:rect l="T0" t="0" r="T1" b="0"/>
            <a:pathLst>
              <a:path w="9163050">
                <a:moveTo>
                  <a:pt x="7045091" y="0"/>
                </a:moveTo>
                <a:lnTo>
                  <a:pt x="6707028" y="0"/>
                </a:lnTo>
              </a:path>
              <a:path w="9163050">
                <a:moveTo>
                  <a:pt x="6707033" y="0"/>
                </a:moveTo>
                <a:lnTo>
                  <a:pt x="7045088" y="0"/>
                </a:lnTo>
              </a:path>
            </a:pathLst>
          </a:custGeom>
          <a:noFill/>
          <a:ln w="12699">
            <a:solidFill>
              <a:srgbClr val="4D78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94" name="object 338"/>
          <p:cNvSpPr>
            <a:spLocks noChangeArrowheads="1"/>
          </p:cNvSpPr>
          <p:nvPr/>
        </p:nvSpPr>
        <p:spPr bwMode="auto">
          <a:xfrm>
            <a:off x="3427413" y="95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28932" y="0"/>
                </a:lnTo>
              </a:path>
              <a:path w="5715000">
                <a:moveTo>
                  <a:pt x="28934" y="1"/>
                </a:moveTo>
                <a:lnTo>
                  <a:pt x="5713730" y="0"/>
                </a:lnTo>
              </a:path>
            </a:pathLst>
          </a:custGeom>
          <a:noFill/>
          <a:ln w="11430">
            <a:solidFill>
              <a:srgbClr val="FDFD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95" name="object 339"/>
          <p:cNvSpPr>
            <a:spLocks noChangeArrowheads="1"/>
          </p:cNvSpPr>
          <p:nvPr/>
        </p:nvSpPr>
        <p:spPr bwMode="auto">
          <a:xfrm>
            <a:off x="3427413" y="1905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41679" y="0"/>
                </a:lnTo>
              </a:path>
              <a:path w="5715000">
                <a:moveTo>
                  <a:pt x="41680" y="1"/>
                </a:moveTo>
                <a:lnTo>
                  <a:pt x="5713730" y="0"/>
                </a:lnTo>
              </a:path>
            </a:pathLst>
          </a:custGeom>
          <a:noFill/>
          <a:ln w="11429">
            <a:solidFill>
              <a:srgbClr val="FCFCF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96" name="object 340"/>
          <p:cNvSpPr>
            <a:spLocks noChangeArrowheads="1"/>
          </p:cNvSpPr>
          <p:nvPr/>
        </p:nvSpPr>
        <p:spPr bwMode="auto">
          <a:xfrm>
            <a:off x="3427413" y="285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53628" y="0"/>
                </a:lnTo>
              </a:path>
              <a:path w="5715000">
                <a:moveTo>
                  <a:pt x="53630" y="1"/>
                </a:moveTo>
                <a:lnTo>
                  <a:pt x="5713730" y="0"/>
                </a:lnTo>
              </a:path>
            </a:pathLst>
          </a:custGeom>
          <a:noFill/>
          <a:ln w="10160">
            <a:solidFill>
              <a:srgbClr val="FBFBF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97" name="object 341"/>
          <p:cNvSpPr>
            <a:spLocks noChangeArrowheads="1"/>
          </p:cNvSpPr>
          <p:nvPr/>
        </p:nvSpPr>
        <p:spPr bwMode="auto">
          <a:xfrm>
            <a:off x="3427413" y="381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65578" y="0"/>
                </a:lnTo>
              </a:path>
              <a:path w="5715000">
                <a:moveTo>
                  <a:pt x="65579" y="1"/>
                </a:moveTo>
                <a:lnTo>
                  <a:pt x="5713730" y="0"/>
                </a:lnTo>
              </a:path>
            </a:pathLst>
          </a:custGeom>
          <a:noFill/>
          <a:ln w="11429">
            <a:solidFill>
              <a:srgbClr val="FAFBF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98" name="object 342"/>
          <p:cNvSpPr>
            <a:spLocks noChangeArrowheads="1"/>
          </p:cNvSpPr>
          <p:nvPr/>
        </p:nvSpPr>
        <p:spPr bwMode="auto">
          <a:xfrm>
            <a:off x="3427413" y="476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78324" y="0"/>
                </a:lnTo>
              </a:path>
              <a:path w="5715000">
                <a:moveTo>
                  <a:pt x="78325" y="1"/>
                </a:moveTo>
                <a:lnTo>
                  <a:pt x="5713730" y="0"/>
                </a:lnTo>
              </a:path>
            </a:pathLst>
          </a:custGeom>
          <a:noFill/>
          <a:ln w="11430">
            <a:solidFill>
              <a:srgbClr val="F9FAF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599" name="object 343"/>
          <p:cNvSpPr>
            <a:spLocks noChangeArrowheads="1"/>
          </p:cNvSpPr>
          <p:nvPr/>
        </p:nvSpPr>
        <p:spPr bwMode="auto">
          <a:xfrm>
            <a:off x="3427413" y="5873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91070" y="0"/>
                </a:lnTo>
              </a:path>
              <a:path w="5715000">
                <a:moveTo>
                  <a:pt x="91072" y="1"/>
                </a:moveTo>
                <a:lnTo>
                  <a:pt x="5713730" y="0"/>
                </a:lnTo>
              </a:path>
            </a:pathLst>
          </a:custGeom>
          <a:noFill/>
          <a:ln w="11429">
            <a:solidFill>
              <a:srgbClr val="F8F9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00" name="object 344"/>
          <p:cNvSpPr>
            <a:spLocks noChangeArrowheads="1"/>
          </p:cNvSpPr>
          <p:nvPr/>
        </p:nvSpPr>
        <p:spPr bwMode="auto">
          <a:xfrm>
            <a:off x="3427413" y="6826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103020" y="0"/>
                </a:lnTo>
              </a:path>
              <a:path w="5715000">
                <a:moveTo>
                  <a:pt x="103021" y="1"/>
                </a:moveTo>
                <a:lnTo>
                  <a:pt x="5713730" y="0"/>
                </a:lnTo>
              </a:path>
            </a:pathLst>
          </a:custGeom>
          <a:noFill/>
          <a:ln w="10160">
            <a:solidFill>
              <a:srgbClr val="F7F8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01" name="object 345"/>
          <p:cNvSpPr>
            <a:spLocks noChangeArrowheads="1"/>
          </p:cNvSpPr>
          <p:nvPr/>
        </p:nvSpPr>
        <p:spPr bwMode="auto">
          <a:xfrm>
            <a:off x="3427413" y="7778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114969" y="0"/>
                </a:lnTo>
              </a:path>
              <a:path w="5715000">
                <a:moveTo>
                  <a:pt x="114971" y="1"/>
                </a:moveTo>
                <a:lnTo>
                  <a:pt x="5713730" y="0"/>
                </a:lnTo>
              </a:path>
            </a:pathLst>
          </a:custGeom>
          <a:noFill/>
          <a:ln w="11429">
            <a:solidFill>
              <a:srgbClr val="F6F8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02" name="object 346"/>
          <p:cNvSpPr>
            <a:spLocks noChangeArrowheads="1"/>
          </p:cNvSpPr>
          <p:nvPr/>
        </p:nvSpPr>
        <p:spPr bwMode="auto">
          <a:xfrm>
            <a:off x="3427413" y="8731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127715" y="0"/>
                </a:lnTo>
              </a:path>
              <a:path w="5715000">
                <a:moveTo>
                  <a:pt x="127717" y="1"/>
                </a:moveTo>
                <a:lnTo>
                  <a:pt x="5713730" y="0"/>
                </a:lnTo>
              </a:path>
            </a:pathLst>
          </a:custGeom>
          <a:noFill/>
          <a:ln w="11429">
            <a:solidFill>
              <a:srgbClr val="F5F7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03" name="object 347"/>
          <p:cNvSpPr>
            <a:spLocks noChangeArrowheads="1"/>
          </p:cNvSpPr>
          <p:nvPr/>
        </p:nvSpPr>
        <p:spPr bwMode="auto">
          <a:xfrm>
            <a:off x="3427413" y="9683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139665" y="0"/>
                </a:lnTo>
              </a:path>
              <a:path w="5715000">
                <a:moveTo>
                  <a:pt x="139666" y="1"/>
                </a:moveTo>
                <a:lnTo>
                  <a:pt x="5713730" y="0"/>
                </a:lnTo>
              </a:path>
            </a:pathLst>
          </a:custGeom>
          <a:noFill/>
          <a:ln w="10160">
            <a:solidFill>
              <a:srgbClr val="F4F6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04" name="object 348"/>
          <p:cNvSpPr>
            <a:spLocks noChangeArrowheads="1"/>
          </p:cNvSpPr>
          <p:nvPr/>
        </p:nvSpPr>
        <p:spPr bwMode="auto">
          <a:xfrm>
            <a:off x="3427413" y="10636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151614" y="0"/>
                </a:lnTo>
              </a:path>
              <a:path w="5715000">
                <a:moveTo>
                  <a:pt x="151616" y="1"/>
                </a:moveTo>
                <a:lnTo>
                  <a:pt x="5713730" y="0"/>
                </a:lnTo>
              </a:path>
            </a:pathLst>
          </a:custGeom>
          <a:noFill/>
          <a:ln w="11429">
            <a:solidFill>
              <a:srgbClr val="F3F5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05" name="object 349"/>
          <p:cNvSpPr>
            <a:spLocks noChangeArrowheads="1"/>
          </p:cNvSpPr>
          <p:nvPr/>
        </p:nvSpPr>
        <p:spPr bwMode="auto">
          <a:xfrm>
            <a:off x="3427413" y="1174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164361" y="0"/>
                </a:lnTo>
              </a:path>
              <a:path w="5715000">
                <a:moveTo>
                  <a:pt x="164362" y="1"/>
                </a:moveTo>
                <a:lnTo>
                  <a:pt x="5713730" y="0"/>
                </a:lnTo>
              </a:path>
            </a:pathLst>
          </a:custGeom>
          <a:noFill/>
          <a:ln w="11430">
            <a:solidFill>
              <a:srgbClr val="F2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06" name="object 350"/>
          <p:cNvSpPr>
            <a:spLocks noChangeArrowheads="1"/>
          </p:cNvSpPr>
          <p:nvPr/>
        </p:nvSpPr>
        <p:spPr bwMode="auto">
          <a:xfrm>
            <a:off x="3427413" y="1270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176310" y="0"/>
                </a:lnTo>
              </a:path>
              <a:path w="5715000">
                <a:moveTo>
                  <a:pt x="176312" y="1"/>
                </a:moveTo>
                <a:lnTo>
                  <a:pt x="5713730" y="0"/>
                </a:lnTo>
              </a:path>
            </a:pathLst>
          </a:custGeom>
          <a:noFill/>
          <a:ln w="10159">
            <a:solidFill>
              <a:srgbClr val="F1F4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07" name="object 351"/>
          <p:cNvSpPr>
            <a:spLocks noChangeArrowheads="1"/>
          </p:cNvSpPr>
          <p:nvPr/>
        </p:nvSpPr>
        <p:spPr bwMode="auto">
          <a:xfrm>
            <a:off x="3427413" y="1365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188260" y="0"/>
                </a:lnTo>
              </a:path>
              <a:path w="5715000">
                <a:moveTo>
                  <a:pt x="188261" y="1"/>
                </a:moveTo>
                <a:lnTo>
                  <a:pt x="5713730" y="0"/>
                </a:lnTo>
              </a:path>
            </a:pathLst>
          </a:custGeom>
          <a:noFill/>
          <a:ln w="11430">
            <a:solidFill>
              <a:srgbClr val="F0F3F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08" name="object 352"/>
          <p:cNvSpPr>
            <a:spLocks noChangeArrowheads="1"/>
          </p:cNvSpPr>
          <p:nvPr/>
        </p:nvSpPr>
        <p:spPr bwMode="auto">
          <a:xfrm>
            <a:off x="3427413" y="14605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201944" y="0"/>
                </a:lnTo>
              </a:path>
              <a:path w="5715000">
                <a:moveTo>
                  <a:pt x="201946" y="1"/>
                </a:moveTo>
                <a:lnTo>
                  <a:pt x="5713730" y="0"/>
                </a:lnTo>
              </a:path>
            </a:pathLst>
          </a:custGeom>
          <a:noFill/>
          <a:ln w="11429">
            <a:solidFill>
              <a:srgbClr val="EFF2F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09" name="object 353"/>
          <p:cNvSpPr>
            <a:spLocks noChangeArrowheads="1"/>
          </p:cNvSpPr>
          <p:nvPr/>
        </p:nvSpPr>
        <p:spPr bwMode="auto">
          <a:xfrm>
            <a:off x="3427413" y="1555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215301" y="0"/>
                </a:lnTo>
              </a:path>
              <a:path w="5715000">
                <a:moveTo>
                  <a:pt x="215303" y="1"/>
                </a:moveTo>
                <a:lnTo>
                  <a:pt x="5713730" y="0"/>
                </a:lnTo>
              </a:path>
            </a:pathLst>
          </a:custGeom>
          <a:noFill/>
          <a:ln w="10160">
            <a:solidFill>
              <a:srgbClr val="EEF2F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10" name="object 354"/>
          <p:cNvSpPr>
            <a:spLocks noChangeArrowheads="1"/>
          </p:cNvSpPr>
          <p:nvPr/>
        </p:nvSpPr>
        <p:spPr bwMode="auto">
          <a:xfrm>
            <a:off x="3427413" y="1651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228658" y="0"/>
                </a:lnTo>
              </a:path>
              <a:path w="5715000">
                <a:moveTo>
                  <a:pt x="228660" y="1"/>
                </a:moveTo>
                <a:lnTo>
                  <a:pt x="5713730" y="0"/>
                </a:lnTo>
              </a:path>
            </a:pathLst>
          </a:custGeom>
          <a:noFill/>
          <a:ln w="11429">
            <a:solidFill>
              <a:srgbClr val="EDF1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11" name="object 355"/>
          <p:cNvSpPr>
            <a:spLocks noChangeArrowheads="1"/>
          </p:cNvSpPr>
          <p:nvPr/>
        </p:nvSpPr>
        <p:spPr bwMode="auto">
          <a:xfrm>
            <a:off x="3427413" y="1746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242905" y="0"/>
                </a:lnTo>
              </a:path>
              <a:path w="5715000">
                <a:moveTo>
                  <a:pt x="242907" y="1"/>
                </a:moveTo>
                <a:lnTo>
                  <a:pt x="5713730" y="0"/>
                </a:lnTo>
              </a:path>
            </a:pathLst>
          </a:custGeom>
          <a:noFill/>
          <a:ln w="11430">
            <a:solidFill>
              <a:srgbClr val="ECF0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12" name="object 356"/>
          <p:cNvSpPr>
            <a:spLocks noChangeArrowheads="1"/>
          </p:cNvSpPr>
          <p:nvPr/>
        </p:nvSpPr>
        <p:spPr bwMode="auto">
          <a:xfrm>
            <a:off x="3427413" y="18573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257153" y="0"/>
                </a:lnTo>
              </a:path>
              <a:path w="5715000">
                <a:moveTo>
                  <a:pt x="257154" y="1"/>
                </a:moveTo>
                <a:lnTo>
                  <a:pt x="5713730" y="0"/>
                </a:lnTo>
              </a:path>
            </a:pathLst>
          </a:custGeom>
          <a:noFill/>
          <a:ln w="11429">
            <a:solidFill>
              <a:srgbClr val="EBEF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13" name="object 357"/>
          <p:cNvSpPr>
            <a:spLocks noChangeArrowheads="1"/>
          </p:cNvSpPr>
          <p:nvPr/>
        </p:nvSpPr>
        <p:spPr bwMode="auto">
          <a:xfrm>
            <a:off x="3427413" y="19526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270510" y="0"/>
                </a:lnTo>
              </a:path>
              <a:path w="5715000">
                <a:moveTo>
                  <a:pt x="270511" y="1"/>
                </a:moveTo>
                <a:lnTo>
                  <a:pt x="5713730" y="0"/>
                </a:lnTo>
              </a:path>
            </a:pathLst>
          </a:custGeom>
          <a:noFill/>
          <a:ln w="10160">
            <a:solidFill>
              <a:srgbClr val="EAEF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14" name="object 358"/>
          <p:cNvSpPr>
            <a:spLocks noChangeArrowheads="1"/>
          </p:cNvSpPr>
          <p:nvPr/>
        </p:nvSpPr>
        <p:spPr bwMode="auto">
          <a:xfrm>
            <a:off x="3427413" y="20478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283866" y="0"/>
                </a:lnTo>
              </a:path>
              <a:path w="5715000">
                <a:moveTo>
                  <a:pt x="283868" y="1"/>
                </a:moveTo>
                <a:lnTo>
                  <a:pt x="5713730" y="0"/>
                </a:lnTo>
              </a:path>
            </a:pathLst>
          </a:custGeom>
          <a:noFill/>
          <a:ln w="11429">
            <a:solidFill>
              <a:srgbClr val="E9EE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15" name="object 359"/>
          <p:cNvSpPr>
            <a:spLocks noChangeArrowheads="1"/>
          </p:cNvSpPr>
          <p:nvPr/>
        </p:nvSpPr>
        <p:spPr bwMode="auto">
          <a:xfrm>
            <a:off x="3427413" y="21431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298114" y="0"/>
                </a:lnTo>
              </a:path>
              <a:path w="5715000">
                <a:moveTo>
                  <a:pt x="298115" y="1"/>
                </a:moveTo>
                <a:lnTo>
                  <a:pt x="5713730" y="0"/>
                </a:lnTo>
              </a:path>
            </a:pathLst>
          </a:custGeom>
          <a:noFill/>
          <a:ln w="11429">
            <a:solidFill>
              <a:srgbClr val="E8ED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16" name="object 360"/>
          <p:cNvSpPr>
            <a:spLocks noChangeArrowheads="1"/>
          </p:cNvSpPr>
          <p:nvPr/>
        </p:nvSpPr>
        <p:spPr bwMode="auto">
          <a:xfrm>
            <a:off x="3427413" y="22383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311471" y="0"/>
                </a:lnTo>
              </a:path>
              <a:path w="5715000">
                <a:moveTo>
                  <a:pt x="311472" y="1"/>
                </a:moveTo>
                <a:lnTo>
                  <a:pt x="5713730" y="0"/>
                </a:lnTo>
              </a:path>
            </a:pathLst>
          </a:custGeom>
          <a:noFill/>
          <a:ln w="10160">
            <a:solidFill>
              <a:srgbClr val="E7EC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17" name="object 361"/>
          <p:cNvSpPr>
            <a:spLocks noChangeArrowheads="1"/>
          </p:cNvSpPr>
          <p:nvPr/>
        </p:nvSpPr>
        <p:spPr bwMode="auto">
          <a:xfrm>
            <a:off x="3427413" y="23336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324828" y="0"/>
                </a:lnTo>
              </a:path>
              <a:path w="5715000">
                <a:moveTo>
                  <a:pt x="324829" y="1"/>
                </a:moveTo>
                <a:lnTo>
                  <a:pt x="5713730" y="0"/>
                </a:lnTo>
              </a:path>
            </a:pathLst>
          </a:custGeom>
          <a:noFill/>
          <a:ln w="11429">
            <a:solidFill>
              <a:srgbClr val="E6EC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18" name="object 362"/>
          <p:cNvSpPr>
            <a:spLocks noChangeArrowheads="1"/>
          </p:cNvSpPr>
          <p:nvPr/>
        </p:nvSpPr>
        <p:spPr bwMode="auto">
          <a:xfrm>
            <a:off x="3427413" y="2444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339075" y="0"/>
                </a:lnTo>
              </a:path>
              <a:path w="5715000">
                <a:moveTo>
                  <a:pt x="339077" y="1"/>
                </a:moveTo>
                <a:lnTo>
                  <a:pt x="5713730" y="0"/>
                </a:lnTo>
              </a:path>
            </a:pathLst>
          </a:custGeom>
          <a:noFill/>
          <a:ln w="11430">
            <a:solidFill>
              <a:srgbClr val="E5EB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19" name="object 363"/>
          <p:cNvSpPr>
            <a:spLocks noChangeArrowheads="1"/>
          </p:cNvSpPr>
          <p:nvPr/>
        </p:nvSpPr>
        <p:spPr bwMode="auto">
          <a:xfrm>
            <a:off x="3427413" y="2540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353322" y="0"/>
                </a:lnTo>
              </a:path>
              <a:path w="5715000">
                <a:moveTo>
                  <a:pt x="353324" y="1"/>
                </a:moveTo>
                <a:lnTo>
                  <a:pt x="5713730" y="0"/>
                </a:lnTo>
              </a:path>
            </a:pathLst>
          </a:custGeom>
          <a:noFill/>
          <a:ln w="11429">
            <a:solidFill>
              <a:srgbClr val="E4EA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20" name="object 364"/>
          <p:cNvSpPr>
            <a:spLocks noChangeArrowheads="1"/>
          </p:cNvSpPr>
          <p:nvPr/>
        </p:nvSpPr>
        <p:spPr bwMode="auto">
          <a:xfrm>
            <a:off x="3427413" y="2635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366679" y="0"/>
                </a:lnTo>
              </a:path>
              <a:path w="5715000">
                <a:moveTo>
                  <a:pt x="366681" y="1"/>
                </a:moveTo>
                <a:lnTo>
                  <a:pt x="5713730" y="0"/>
                </a:lnTo>
              </a:path>
            </a:pathLst>
          </a:custGeom>
          <a:noFill/>
          <a:ln w="10160">
            <a:solidFill>
              <a:srgbClr val="E3E9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21" name="object 365"/>
          <p:cNvSpPr>
            <a:spLocks noChangeArrowheads="1"/>
          </p:cNvSpPr>
          <p:nvPr/>
        </p:nvSpPr>
        <p:spPr bwMode="auto">
          <a:xfrm>
            <a:off x="3427413" y="27305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380036" y="0"/>
                </a:lnTo>
              </a:path>
              <a:path w="5715000">
                <a:moveTo>
                  <a:pt x="380038" y="1"/>
                </a:moveTo>
                <a:lnTo>
                  <a:pt x="5713730" y="0"/>
                </a:lnTo>
              </a:path>
            </a:pathLst>
          </a:custGeom>
          <a:noFill/>
          <a:ln w="11429">
            <a:solidFill>
              <a:srgbClr val="E2E9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22" name="object 366"/>
          <p:cNvSpPr>
            <a:spLocks noChangeArrowheads="1"/>
          </p:cNvSpPr>
          <p:nvPr/>
        </p:nvSpPr>
        <p:spPr bwMode="auto">
          <a:xfrm>
            <a:off x="3427413" y="2825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393393" y="0"/>
                </a:lnTo>
              </a:path>
              <a:path w="5715000">
                <a:moveTo>
                  <a:pt x="393395" y="1"/>
                </a:moveTo>
                <a:lnTo>
                  <a:pt x="5713730" y="0"/>
                </a:lnTo>
              </a:path>
            </a:pathLst>
          </a:custGeom>
          <a:noFill/>
          <a:ln w="10160">
            <a:solidFill>
              <a:srgbClr val="E1E8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23" name="object 367"/>
          <p:cNvSpPr>
            <a:spLocks noChangeArrowheads="1"/>
          </p:cNvSpPr>
          <p:nvPr/>
        </p:nvSpPr>
        <p:spPr bwMode="auto">
          <a:xfrm>
            <a:off x="3427413" y="2921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406750" y="0"/>
                </a:lnTo>
              </a:path>
              <a:path w="5715000">
                <a:moveTo>
                  <a:pt x="406751" y="1"/>
                </a:moveTo>
                <a:lnTo>
                  <a:pt x="5713730" y="0"/>
                </a:lnTo>
              </a:path>
            </a:pathLst>
          </a:custGeom>
          <a:noFill/>
          <a:ln w="11429">
            <a:solidFill>
              <a:srgbClr val="E0E7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24" name="object 368"/>
          <p:cNvSpPr>
            <a:spLocks noChangeArrowheads="1"/>
          </p:cNvSpPr>
          <p:nvPr/>
        </p:nvSpPr>
        <p:spPr bwMode="auto">
          <a:xfrm>
            <a:off x="3427413" y="3016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420997" y="0"/>
                </a:lnTo>
              </a:path>
              <a:path w="5715000">
                <a:moveTo>
                  <a:pt x="420999" y="1"/>
                </a:moveTo>
                <a:lnTo>
                  <a:pt x="5713730" y="0"/>
                </a:lnTo>
              </a:path>
            </a:pathLst>
          </a:custGeom>
          <a:noFill/>
          <a:ln w="11430">
            <a:solidFill>
              <a:srgbClr val="DFE6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25" name="object 369"/>
          <p:cNvSpPr>
            <a:spLocks noChangeArrowheads="1"/>
          </p:cNvSpPr>
          <p:nvPr/>
        </p:nvSpPr>
        <p:spPr bwMode="auto">
          <a:xfrm>
            <a:off x="3427413" y="31115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434354" y="0"/>
                </a:lnTo>
              </a:path>
              <a:path w="5715000">
                <a:moveTo>
                  <a:pt x="434356" y="1"/>
                </a:moveTo>
                <a:lnTo>
                  <a:pt x="5713730" y="0"/>
                </a:lnTo>
              </a:path>
            </a:pathLst>
          </a:custGeom>
          <a:noFill/>
          <a:ln w="10159">
            <a:solidFill>
              <a:srgbClr val="DEE6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26" name="object 370"/>
          <p:cNvSpPr>
            <a:spLocks noChangeArrowheads="1"/>
          </p:cNvSpPr>
          <p:nvPr/>
        </p:nvSpPr>
        <p:spPr bwMode="auto">
          <a:xfrm>
            <a:off x="3427413" y="3206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447711" y="0"/>
                </a:lnTo>
              </a:path>
              <a:path w="5715000">
                <a:moveTo>
                  <a:pt x="447713" y="1"/>
                </a:moveTo>
                <a:lnTo>
                  <a:pt x="5713730" y="0"/>
                </a:lnTo>
              </a:path>
            </a:pathLst>
          </a:custGeom>
          <a:noFill/>
          <a:ln w="11430">
            <a:solidFill>
              <a:srgbClr val="DDE5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27" name="object 371"/>
          <p:cNvSpPr>
            <a:spLocks noChangeArrowheads="1"/>
          </p:cNvSpPr>
          <p:nvPr/>
        </p:nvSpPr>
        <p:spPr bwMode="auto">
          <a:xfrm>
            <a:off x="3427413" y="33178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461958" y="0"/>
                </a:lnTo>
              </a:path>
              <a:path w="5715000">
                <a:moveTo>
                  <a:pt x="461960" y="1"/>
                </a:moveTo>
                <a:lnTo>
                  <a:pt x="5713730" y="0"/>
                </a:lnTo>
              </a:path>
            </a:pathLst>
          </a:custGeom>
          <a:noFill/>
          <a:ln w="11429">
            <a:solidFill>
              <a:srgbClr val="DCE4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28" name="object 372"/>
          <p:cNvSpPr>
            <a:spLocks noChangeArrowheads="1"/>
          </p:cNvSpPr>
          <p:nvPr/>
        </p:nvSpPr>
        <p:spPr bwMode="auto">
          <a:xfrm>
            <a:off x="3427413" y="34131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476206" y="0"/>
                </a:lnTo>
              </a:path>
              <a:path w="5715000">
                <a:moveTo>
                  <a:pt x="476207" y="1"/>
                </a:moveTo>
                <a:lnTo>
                  <a:pt x="5713730" y="0"/>
                </a:lnTo>
              </a:path>
            </a:pathLst>
          </a:custGeom>
          <a:noFill/>
          <a:ln w="11429">
            <a:solidFill>
              <a:srgbClr val="DBE3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29" name="object 373"/>
          <p:cNvSpPr>
            <a:spLocks noChangeArrowheads="1"/>
          </p:cNvSpPr>
          <p:nvPr/>
        </p:nvSpPr>
        <p:spPr bwMode="auto">
          <a:xfrm>
            <a:off x="3427413" y="35083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489563" y="0"/>
                </a:lnTo>
              </a:path>
              <a:path w="5715000">
                <a:moveTo>
                  <a:pt x="489564" y="1"/>
                </a:moveTo>
                <a:lnTo>
                  <a:pt x="5713730" y="0"/>
                </a:lnTo>
              </a:path>
            </a:pathLst>
          </a:custGeom>
          <a:noFill/>
          <a:ln w="10160">
            <a:solidFill>
              <a:srgbClr val="DAE2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30" name="object 374"/>
          <p:cNvSpPr>
            <a:spLocks noChangeArrowheads="1"/>
          </p:cNvSpPr>
          <p:nvPr/>
        </p:nvSpPr>
        <p:spPr bwMode="auto">
          <a:xfrm>
            <a:off x="3427413" y="36036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502920" y="0"/>
                </a:lnTo>
              </a:path>
              <a:path w="5715000">
                <a:moveTo>
                  <a:pt x="502921" y="1"/>
                </a:moveTo>
                <a:lnTo>
                  <a:pt x="5713730" y="0"/>
                </a:lnTo>
              </a:path>
            </a:pathLst>
          </a:custGeom>
          <a:noFill/>
          <a:ln w="11430">
            <a:solidFill>
              <a:srgbClr val="D9E2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31" name="object 375"/>
          <p:cNvSpPr>
            <a:spLocks noChangeArrowheads="1"/>
          </p:cNvSpPr>
          <p:nvPr/>
        </p:nvSpPr>
        <p:spPr bwMode="auto">
          <a:xfrm>
            <a:off x="3427413" y="3714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518432" y="0"/>
                </a:lnTo>
              </a:path>
              <a:path w="5715000">
                <a:moveTo>
                  <a:pt x="518434" y="1"/>
                </a:moveTo>
                <a:lnTo>
                  <a:pt x="5713730" y="0"/>
                </a:lnTo>
              </a:path>
            </a:pathLst>
          </a:custGeom>
          <a:noFill/>
          <a:ln w="11430">
            <a:solidFill>
              <a:srgbClr val="D8E1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32" name="object 376"/>
          <p:cNvSpPr>
            <a:spLocks noChangeArrowheads="1"/>
          </p:cNvSpPr>
          <p:nvPr/>
        </p:nvSpPr>
        <p:spPr bwMode="auto">
          <a:xfrm>
            <a:off x="3427413" y="3810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532975" y="0"/>
                </a:lnTo>
              </a:path>
              <a:path w="5715000">
                <a:moveTo>
                  <a:pt x="532977" y="1"/>
                </a:moveTo>
                <a:lnTo>
                  <a:pt x="5713730" y="0"/>
                </a:lnTo>
              </a:path>
            </a:pathLst>
          </a:custGeom>
          <a:noFill/>
          <a:ln w="10159">
            <a:solidFill>
              <a:srgbClr val="D7E0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33" name="object 377"/>
          <p:cNvSpPr>
            <a:spLocks noChangeArrowheads="1"/>
          </p:cNvSpPr>
          <p:nvPr/>
        </p:nvSpPr>
        <p:spPr bwMode="auto">
          <a:xfrm>
            <a:off x="3427413" y="3905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547518" y="0"/>
                </a:lnTo>
              </a:path>
              <a:path w="5715000">
                <a:moveTo>
                  <a:pt x="547520" y="1"/>
                </a:moveTo>
                <a:lnTo>
                  <a:pt x="5713730" y="0"/>
                </a:lnTo>
              </a:path>
            </a:pathLst>
          </a:custGeom>
          <a:noFill/>
          <a:ln w="11430">
            <a:solidFill>
              <a:srgbClr val="D6DF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34" name="object 378"/>
          <p:cNvSpPr>
            <a:spLocks noChangeArrowheads="1"/>
          </p:cNvSpPr>
          <p:nvPr/>
        </p:nvSpPr>
        <p:spPr bwMode="auto">
          <a:xfrm>
            <a:off x="3427413" y="40005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563031" y="0"/>
                </a:lnTo>
              </a:path>
              <a:path w="5715000">
                <a:moveTo>
                  <a:pt x="563033" y="1"/>
                </a:moveTo>
                <a:lnTo>
                  <a:pt x="5713730" y="0"/>
                </a:lnTo>
              </a:path>
            </a:pathLst>
          </a:custGeom>
          <a:noFill/>
          <a:ln w="11429">
            <a:solidFill>
              <a:srgbClr val="D5DF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35" name="object 379"/>
          <p:cNvSpPr>
            <a:spLocks noChangeArrowheads="1"/>
          </p:cNvSpPr>
          <p:nvPr/>
        </p:nvSpPr>
        <p:spPr bwMode="auto">
          <a:xfrm>
            <a:off x="3427413" y="4095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578543" y="0"/>
                </a:lnTo>
              </a:path>
              <a:path w="5715000">
                <a:moveTo>
                  <a:pt x="578545" y="1"/>
                </a:moveTo>
                <a:lnTo>
                  <a:pt x="5713730" y="0"/>
                </a:lnTo>
              </a:path>
            </a:pathLst>
          </a:custGeom>
          <a:noFill/>
          <a:ln w="11430">
            <a:solidFill>
              <a:srgbClr val="D4DE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36" name="object 380"/>
          <p:cNvSpPr>
            <a:spLocks noChangeArrowheads="1"/>
          </p:cNvSpPr>
          <p:nvPr/>
        </p:nvSpPr>
        <p:spPr bwMode="auto">
          <a:xfrm>
            <a:off x="3427413" y="4191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593086" y="0"/>
                </a:lnTo>
              </a:path>
              <a:path w="5715000">
                <a:moveTo>
                  <a:pt x="593088" y="1"/>
                </a:moveTo>
                <a:lnTo>
                  <a:pt x="5713730" y="0"/>
                </a:lnTo>
              </a:path>
            </a:pathLst>
          </a:custGeom>
          <a:noFill/>
          <a:ln w="10159">
            <a:solidFill>
              <a:srgbClr val="D3DD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37" name="object 381"/>
          <p:cNvSpPr>
            <a:spLocks noChangeArrowheads="1"/>
          </p:cNvSpPr>
          <p:nvPr/>
        </p:nvSpPr>
        <p:spPr bwMode="auto">
          <a:xfrm>
            <a:off x="3427413" y="4286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607629" y="0"/>
                </a:lnTo>
              </a:path>
              <a:path w="5715000">
                <a:moveTo>
                  <a:pt x="607631" y="1"/>
                </a:moveTo>
                <a:lnTo>
                  <a:pt x="5713730" y="0"/>
                </a:lnTo>
              </a:path>
            </a:pathLst>
          </a:custGeom>
          <a:noFill/>
          <a:ln w="11430">
            <a:solidFill>
              <a:srgbClr val="D2DC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38" name="object 382"/>
          <p:cNvSpPr>
            <a:spLocks noChangeArrowheads="1"/>
          </p:cNvSpPr>
          <p:nvPr/>
        </p:nvSpPr>
        <p:spPr bwMode="auto">
          <a:xfrm>
            <a:off x="3427413" y="43973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623142" y="0"/>
                </a:lnTo>
              </a:path>
              <a:path w="5715000">
                <a:moveTo>
                  <a:pt x="623144" y="1"/>
                </a:moveTo>
                <a:lnTo>
                  <a:pt x="5713730" y="0"/>
                </a:lnTo>
              </a:path>
            </a:pathLst>
          </a:custGeom>
          <a:noFill/>
          <a:ln w="11430">
            <a:solidFill>
              <a:srgbClr val="D1DC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39" name="object 383"/>
          <p:cNvSpPr>
            <a:spLocks noChangeArrowheads="1"/>
          </p:cNvSpPr>
          <p:nvPr/>
        </p:nvSpPr>
        <p:spPr bwMode="auto">
          <a:xfrm>
            <a:off x="3427413" y="44926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637685" y="0"/>
                </a:lnTo>
              </a:path>
              <a:path w="5715000">
                <a:moveTo>
                  <a:pt x="637687" y="1"/>
                </a:moveTo>
                <a:lnTo>
                  <a:pt x="5713730" y="0"/>
                </a:lnTo>
              </a:path>
            </a:pathLst>
          </a:custGeom>
          <a:noFill/>
          <a:ln w="10159">
            <a:solidFill>
              <a:srgbClr val="D0DB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40" name="object 384"/>
          <p:cNvSpPr>
            <a:spLocks noChangeArrowheads="1"/>
          </p:cNvSpPr>
          <p:nvPr/>
        </p:nvSpPr>
        <p:spPr bwMode="auto">
          <a:xfrm>
            <a:off x="3427413" y="45878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652228" y="0"/>
                </a:lnTo>
              </a:path>
              <a:path w="5715000">
                <a:moveTo>
                  <a:pt x="652230" y="1"/>
                </a:moveTo>
                <a:lnTo>
                  <a:pt x="5713730" y="0"/>
                </a:lnTo>
              </a:path>
            </a:pathLst>
          </a:custGeom>
          <a:noFill/>
          <a:ln w="11430">
            <a:solidFill>
              <a:srgbClr val="CFDA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41" name="object 385"/>
          <p:cNvSpPr>
            <a:spLocks noChangeArrowheads="1"/>
          </p:cNvSpPr>
          <p:nvPr/>
        </p:nvSpPr>
        <p:spPr bwMode="auto">
          <a:xfrm>
            <a:off x="3427413" y="46831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667741" y="0"/>
                </a:lnTo>
              </a:path>
              <a:path w="5715000">
                <a:moveTo>
                  <a:pt x="667742" y="1"/>
                </a:moveTo>
                <a:lnTo>
                  <a:pt x="5713730" y="0"/>
                </a:lnTo>
              </a:path>
            </a:pathLst>
          </a:custGeom>
          <a:noFill/>
          <a:ln w="11430">
            <a:solidFill>
              <a:srgbClr val="CED9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42" name="object 386"/>
          <p:cNvSpPr>
            <a:spLocks noChangeArrowheads="1"/>
          </p:cNvSpPr>
          <p:nvPr/>
        </p:nvSpPr>
        <p:spPr bwMode="auto">
          <a:xfrm>
            <a:off x="3427413" y="47783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682284" y="0"/>
                </a:lnTo>
              </a:path>
              <a:path w="5715000">
                <a:moveTo>
                  <a:pt x="682285" y="1"/>
                </a:moveTo>
                <a:lnTo>
                  <a:pt x="5713730" y="0"/>
                </a:lnTo>
              </a:path>
            </a:pathLst>
          </a:custGeom>
          <a:noFill/>
          <a:ln w="10159">
            <a:solidFill>
              <a:srgbClr val="CDD9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43" name="object 387"/>
          <p:cNvSpPr>
            <a:spLocks noChangeArrowheads="1"/>
          </p:cNvSpPr>
          <p:nvPr/>
        </p:nvSpPr>
        <p:spPr bwMode="auto">
          <a:xfrm>
            <a:off x="3427413" y="48736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696827" y="0"/>
                </a:lnTo>
              </a:path>
              <a:path w="5715000">
                <a:moveTo>
                  <a:pt x="696829" y="1"/>
                </a:moveTo>
                <a:lnTo>
                  <a:pt x="5713730" y="0"/>
                </a:lnTo>
              </a:path>
            </a:pathLst>
          </a:custGeom>
          <a:noFill/>
          <a:ln w="11430">
            <a:solidFill>
              <a:srgbClr val="CCD8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44" name="object 388"/>
          <p:cNvSpPr>
            <a:spLocks noChangeArrowheads="1"/>
          </p:cNvSpPr>
          <p:nvPr/>
        </p:nvSpPr>
        <p:spPr bwMode="auto">
          <a:xfrm>
            <a:off x="3427413" y="4984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712339" y="0"/>
                </a:lnTo>
              </a:path>
              <a:path w="5715000">
                <a:moveTo>
                  <a:pt x="712341" y="1"/>
                </a:moveTo>
                <a:lnTo>
                  <a:pt x="5713730" y="0"/>
                </a:lnTo>
              </a:path>
            </a:pathLst>
          </a:custGeom>
          <a:noFill/>
          <a:ln w="11430">
            <a:solidFill>
              <a:srgbClr val="CCD7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45" name="object 389"/>
          <p:cNvSpPr>
            <a:spLocks noChangeArrowheads="1"/>
          </p:cNvSpPr>
          <p:nvPr/>
        </p:nvSpPr>
        <p:spPr bwMode="auto">
          <a:xfrm>
            <a:off x="3427413" y="5080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726882" y="0"/>
                </a:lnTo>
              </a:path>
              <a:path w="5715000">
                <a:moveTo>
                  <a:pt x="726884" y="1"/>
                </a:moveTo>
                <a:lnTo>
                  <a:pt x="5713730" y="0"/>
                </a:lnTo>
              </a:path>
            </a:pathLst>
          </a:custGeom>
          <a:noFill/>
          <a:ln w="10159">
            <a:solidFill>
              <a:srgbClr val="CAD6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46" name="object 390"/>
          <p:cNvSpPr>
            <a:spLocks noChangeArrowheads="1"/>
          </p:cNvSpPr>
          <p:nvPr/>
        </p:nvSpPr>
        <p:spPr bwMode="auto">
          <a:xfrm>
            <a:off x="3427413" y="5175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741426" y="0"/>
                </a:lnTo>
              </a:path>
              <a:path w="5715000">
                <a:moveTo>
                  <a:pt x="741427" y="1"/>
                </a:moveTo>
                <a:lnTo>
                  <a:pt x="5713730" y="0"/>
                </a:lnTo>
              </a:path>
            </a:pathLst>
          </a:custGeom>
          <a:noFill/>
          <a:ln w="11430">
            <a:solidFill>
              <a:srgbClr val="C9D6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47" name="object 391"/>
          <p:cNvSpPr>
            <a:spLocks noChangeArrowheads="1"/>
          </p:cNvSpPr>
          <p:nvPr/>
        </p:nvSpPr>
        <p:spPr bwMode="auto">
          <a:xfrm>
            <a:off x="3427413" y="52705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13730" y="0"/>
                </a:moveTo>
                <a:lnTo>
                  <a:pt x="756938" y="0"/>
                </a:lnTo>
              </a:path>
              <a:path w="5715000">
                <a:moveTo>
                  <a:pt x="756940" y="1"/>
                </a:moveTo>
                <a:lnTo>
                  <a:pt x="5713730" y="0"/>
                </a:lnTo>
              </a:path>
            </a:pathLst>
          </a:custGeom>
          <a:noFill/>
          <a:ln w="11429">
            <a:solidFill>
              <a:srgbClr val="C8D5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48" name="object 392"/>
          <p:cNvSpPr>
            <a:spLocks noChangeArrowheads="1"/>
          </p:cNvSpPr>
          <p:nvPr/>
        </p:nvSpPr>
        <p:spPr bwMode="auto">
          <a:xfrm>
            <a:off x="3427413" y="5365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708221" y="0"/>
                </a:moveTo>
                <a:lnTo>
                  <a:pt x="772451" y="0"/>
                </a:lnTo>
              </a:path>
              <a:path w="5715000">
                <a:moveTo>
                  <a:pt x="772452" y="1"/>
                </a:moveTo>
                <a:lnTo>
                  <a:pt x="5708221" y="0"/>
                </a:lnTo>
              </a:path>
            </a:pathLst>
          </a:custGeom>
          <a:noFill/>
          <a:ln w="11430">
            <a:solidFill>
              <a:srgbClr val="C7D4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49" name="object 393"/>
          <p:cNvSpPr>
            <a:spLocks noChangeArrowheads="1"/>
          </p:cNvSpPr>
          <p:nvPr/>
        </p:nvSpPr>
        <p:spPr bwMode="auto">
          <a:xfrm>
            <a:off x="3427413" y="5461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694449" y="0"/>
                </a:moveTo>
                <a:lnTo>
                  <a:pt x="786994" y="0"/>
                </a:lnTo>
              </a:path>
              <a:path w="5715000">
                <a:moveTo>
                  <a:pt x="786995" y="1"/>
                </a:moveTo>
                <a:lnTo>
                  <a:pt x="5694449" y="0"/>
                </a:lnTo>
              </a:path>
            </a:pathLst>
          </a:custGeom>
          <a:noFill/>
          <a:ln w="10159">
            <a:solidFill>
              <a:srgbClr val="C6D3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50" name="object 394"/>
          <p:cNvSpPr>
            <a:spLocks noChangeArrowheads="1"/>
          </p:cNvSpPr>
          <p:nvPr/>
        </p:nvSpPr>
        <p:spPr bwMode="auto">
          <a:xfrm>
            <a:off x="3427413" y="5556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680678" y="0"/>
                </a:moveTo>
                <a:lnTo>
                  <a:pt x="801537" y="0"/>
                </a:lnTo>
              </a:path>
              <a:path w="5715000">
                <a:moveTo>
                  <a:pt x="801538" y="1"/>
                </a:moveTo>
                <a:lnTo>
                  <a:pt x="5680678" y="0"/>
                </a:lnTo>
              </a:path>
            </a:pathLst>
          </a:custGeom>
          <a:noFill/>
          <a:ln w="11430">
            <a:solidFill>
              <a:srgbClr val="C5D3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51" name="object 395"/>
          <p:cNvSpPr>
            <a:spLocks noChangeArrowheads="1"/>
          </p:cNvSpPr>
          <p:nvPr/>
        </p:nvSpPr>
        <p:spPr bwMode="auto">
          <a:xfrm>
            <a:off x="3427413" y="56673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665988" y="0"/>
                </a:moveTo>
                <a:lnTo>
                  <a:pt x="817049" y="0"/>
                </a:lnTo>
              </a:path>
              <a:path w="5715000">
                <a:moveTo>
                  <a:pt x="817051" y="1"/>
                </a:moveTo>
                <a:lnTo>
                  <a:pt x="5665988" y="0"/>
                </a:lnTo>
              </a:path>
            </a:pathLst>
          </a:custGeom>
          <a:noFill/>
          <a:ln w="11430">
            <a:solidFill>
              <a:srgbClr val="C4D2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52" name="object 396"/>
          <p:cNvSpPr>
            <a:spLocks noChangeArrowheads="1"/>
          </p:cNvSpPr>
          <p:nvPr/>
        </p:nvSpPr>
        <p:spPr bwMode="auto">
          <a:xfrm>
            <a:off x="3427413" y="57626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652217" y="0"/>
                </a:moveTo>
                <a:lnTo>
                  <a:pt x="831592" y="0"/>
                </a:lnTo>
              </a:path>
              <a:path w="5715000">
                <a:moveTo>
                  <a:pt x="831594" y="1"/>
                </a:moveTo>
                <a:lnTo>
                  <a:pt x="5652217" y="0"/>
                </a:lnTo>
              </a:path>
            </a:pathLst>
          </a:custGeom>
          <a:noFill/>
          <a:ln w="10159">
            <a:solidFill>
              <a:srgbClr val="C3D1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53" name="object 397"/>
          <p:cNvSpPr>
            <a:spLocks noChangeArrowheads="1"/>
          </p:cNvSpPr>
          <p:nvPr/>
        </p:nvSpPr>
        <p:spPr bwMode="auto">
          <a:xfrm>
            <a:off x="3427413" y="58578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638445" y="0"/>
                </a:moveTo>
                <a:lnTo>
                  <a:pt x="846135" y="0"/>
                </a:lnTo>
              </a:path>
              <a:path w="5715000">
                <a:moveTo>
                  <a:pt x="846137" y="1"/>
                </a:moveTo>
                <a:lnTo>
                  <a:pt x="5638445" y="0"/>
                </a:lnTo>
              </a:path>
            </a:pathLst>
          </a:custGeom>
          <a:noFill/>
          <a:ln w="11430">
            <a:solidFill>
              <a:srgbClr val="C2D0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54" name="object 398"/>
          <p:cNvSpPr>
            <a:spLocks noChangeArrowheads="1"/>
          </p:cNvSpPr>
          <p:nvPr/>
        </p:nvSpPr>
        <p:spPr bwMode="auto">
          <a:xfrm>
            <a:off x="3427413" y="59531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623755" y="0"/>
                </a:moveTo>
                <a:lnTo>
                  <a:pt x="861648" y="0"/>
                </a:lnTo>
              </a:path>
              <a:path w="5715000">
                <a:moveTo>
                  <a:pt x="861650" y="1"/>
                </a:moveTo>
                <a:lnTo>
                  <a:pt x="5623755" y="0"/>
                </a:lnTo>
              </a:path>
            </a:pathLst>
          </a:custGeom>
          <a:noFill/>
          <a:ln w="11430">
            <a:solidFill>
              <a:srgbClr val="C1D0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55" name="object 399"/>
          <p:cNvSpPr>
            <a:spLocks noChangeArrowheads="1"/>
          </p:cNvSpPr>
          <p:nvPr/>
        </p:nvSpPr>
        <p:spPr bwMode="auto">
          <a:xfrm>
            <a:off x="3427413" y="60483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609984" y="0"/>
                </a:moveTo>
                <a:lnTo>
                  <a:pt x="876191" y="0"/>
                </a:lnTo>
              </a:path>
              <a:path w="5715000">
                <a:moveTo>
                  <a:pt x="876193" y="1"/>
                </a:moveTo>
                <a:lnTo>
                  <a:pt x="5609984" y="0"/>
                </a:lnTo>
              </a:path>
            </a:pathLst>
          </a:custGeom>
          <a:noFill/>
          <a:ln w="10159">
            <a:solidFill>
              <a:srgbClr val="C0CF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56" name="object 400"/>
          <p:cNvSpPr>
            <a:spLocks noChangeArrowheads="1"/>
          </p:cNvSpPr>
          <p:nvPr/>
        </p:nvSpPr>
        <p:spPr bwMode="auto">
          <a:xfrm>
            <a:off x="3427413" y="61436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596212" y="0"/>
                </a:moveTo>
                <a:lnTo>
                  <a:pt x="890734" y="0"/>
                </a:lnTo>
              </a:path>
              <a:path w="5715000">
                <a:moveTo>
                  <a:pt x="890736" y="1"/>
                </a:moveTo>
                <a:lnTo>
                  <a:pt x="5596212" y="0"/>
                </a:lnTo>
              </a:path>
            </a:pathLst>
          </a:custGeom>
          <a:noFill/>
          <a:ln w="11430">
            <a:solidFill>
              <a:srgbClr val="BFCE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57" name="object 401"/>
          <p:cNvSpPr>
            <a:spLocks noChangeArrowheads="1"/>
          </p:cNvSpPr>
          <p:nvPr/>
        </p:nvSpPr>
        <p:spPr bwMode="auto">
          <a:xfrm>
            <a:off x="3427413" y="6254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581522" y="0"/>
                </a:moveTo>
                <a:lnTo>
                  <a:pt x="906686" y="0"/>
                </a:lnTo>
              </a:path>
              <a:path w="5715000">
                <a:moveTo>
                  <a:pt x="906688" y="1"/>
                </a:moveTo>
                <a:lnTo>
                  <a:pt x="5581522" y="0"/>
                </a:lnTo>
              </a:path>
            </a:pathLst>
          </a:custGeom>
          <a:noFill/>
          <a:ln w="11430">
            <a:solidFill>
              <a:srgbClr val="BECD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58" name="object 402"/>
          <p:cNvSpPr>
            <a:spLocks noChangeArrowheads="1"/>
          </p:cNvSpPr>
          <p:nvPr/>
        </p:nvSpPr>
        <p:spPr bwMode="auto">
          <a:xfrm>
            <a:off x="3427413" y="6350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567751" y="0"/>
                </a:moveTo>
                <a:lnTo>
                  <a:pt x="922328" y="0"/>
                </a:lnTo>
              </a:path>
              <a:path w="5715000">
                <a:moveTo>
                  <a:pt x="922330" y="1"/>
                </a:moveTo>
                <a:lnTo>
                  <a:pt x="5567751" y="0"/>
                </a:lnTo>
              </a:path>
            </a:pathLst>
          </a:custGeom>
          <a:noFill/>
          <a:ln w="10159">
            <a:solidFill>
              <a:srgbClr val="BDCD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59" name="object 403"/>
          <p:cNvSpPr>
            <a:spLocks noChangeArrowheads="1"/>
          </p:cNvSpPr>
          <p:nvPr/>
        </p:nvSpPr>
        <p:spPr bwMode="auto">
          <a:xfrm>
            <a:off x="3427413" y="6445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553979" y="0"/>
                </a:moveTo>
                <a:lnTo>
                  <a:pt x="937970" y="0"/>
                </a:lnTo>
              </a:path>
              <a:path w="5715000">
                <a:moveTo>
                  <a:pt x="937972" y="1"/>
                </a:moveTo>
                <a:lnTo>
                  <a:pt x="5553979" y="0"/>
                </a:lnTo>
              </a:path>
            </a:pathLst>
          </a:custGeom>
          <a:noFill/>
          <a:ln w="11430">
            <a:solidFill>
              <a:srgbClr val="BCCC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60" name="object 404"/>
          <p:cNvSpPr>
            <a:spLocks noChangeArrowheads="1"/>
          </p:cNvSpPr>
          <p:nvPr/>
        </p:nvSpPr>
        <p:spPr bwMode="auto">
          <a:xfrm>
            <a:off x="3427413" y="65405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539290" y="0"/>
                </a:moveTo>
                <a:lnTo>
                  <a:pt x="954655" y="0"/>
                </a:lnTo>
              </a:path>
              <a:path w="5715000">
                <a:moveTo>
                  <a:pt x="954657" y="1"/>
                </a:moveTo>
                <a:lnTo>
                  <a:pt x="5539290" y="0"/>
                </a:lnTo>
              </a:path>
            </a:pathLst>
          </a:custGeom>
          <a:noFill/>
          <a:ln w="11429">
            <a:solidFill>
              <a:srgbClr val="BBCC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61" name="object 405"/>
          <p:cNvSpPr>
            <a:spLocks noChangeArrowheads="1"/>
          </p:cNvSpPr>
          <p:nvPr/>
        </p:nvSpPr>
        <p:spPr bwMode="auto">
          <a:xfrm>
            <a:off x="3427413" y="6635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524600" y="0"/>
                </a:moveTo>
                <a:lnTo>
                  <a:pt x="971340" y="0"/>
                </a:lnTo>
              </a:path>
              <a:path w="5715000">
                <a:moveTo>
                  <a:pt x="971342" y="1"/>
                </a:moveTo>
                <a:lnTo>
                  <a:pt x="5524600" y="0"/>
                </a:lnTo>
              </a:path>
            </a:pathLst>
          </a:custGeom>
          <a:noFill/>
          <a:ln w="11430">
            <a:solidFill>
              <a:srgbClr val="BACA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62" name="object 406"/>
          <p:cNvSpPr>
            <a:spLocks noChangeArrowheads="1"/>
          </p:cNvSpPr>
          <p:nvPr/>
        </p:nvSpPr>
        <p:spPr bwMode="auto">
          <a:xfrm>
            <a:off x="3427413" y="6731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510828" y="0"/>
                </a:moveTo>
                <a:lnTo>
                  <a:pt x="986982" y="0"/>
                </a:lnTo>
              </a:path>
              <a:path w="5715000">
                <a:moveTo>
                  <a:pt x="986983" y="1"/>
                </a:moveTo>
                <a:lnTo>
                  <a:pt x="5510828" y="0"/>
                </a:lnTo>
              </a:path>
            </a:pathLst>
          </a:custGeom>
          <a:noFill/>
          <a:ln w="10159">
            <a:solidFill>
              <a:srgbClr val="B9CA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63" name="object 407"/>
          <p:cNvSpPr>
            <a:spLocks noChangeArrowheads="1"/>
          </p:cNvSpPr>
          <p:nvPr/>
        </p:nvSpPr>
        <p:spPr bwMode="auto">
          <a:xfrm>
            <a:off x="3427413" y="6826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497057" y="0"/>
                </a:moveTo>
                <a:lnTo>
                  <a:pt x="1002624" y="0"/>
                </a:lnTo>
              </a:path>
              <a:path w="5715000">
                <a:moveTo>
                  <a:pt x="1002625" y="1"/>
                </a:moveTo>
                <a:lnTo>
                  <a:pt x="5497057" y="0"/>
                </a:lnTo>
              </a:path>
            </a:pathLst>
          </a:custGeom>
          <a:noFill/>
          <a:ln w="11430">
            <a:solidFill>
              <a:srgbClr val="B8C9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64" name="object 408"/>
          <p:cNvSpPr>
            <a:spLocks noChangeArrowheads="1"/>
          </p:cNvSpPr>
          <p:nvPr/>
        </p:nvSpPr>
        <p:spPr bwMode="auto">
          <a:xfrm>
            <a:off x="3427413" y="69373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482367" y="0"/>
                </a:moveTo>
                <a:lnTo>
                  <a:pt x="1019308" y="0"/>
                </a:lnTo>
              </a:path>
              <a:path w="5715000">
                <a:moveTo>
                  <a:pt x="1019310" y="1"/>
                </a:moveTo>
                <a:lnTo>
                  <a:pt x="5482367" y="0"/>
                </a:lnTo>
              </a:path>
            </a:pathLst>
          </a:custGeom>
          <a:noFill/>
          <a:ln w="11430">
            <a:solidFill>
              <a:srgbClr val="B7C8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65" name="object 409"/>
          <p:cNvSpPr>
            <a:spLocks noChangeArrowheads="1"/>
          </p:cNvSpPr>
          <p:nvPr/>
        </p:nvSpPr>
        <p:spPr bwMode="auto">
          <a:xfrm>
            <a:off x="3427413" y="70326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468596" y="0"/>
                </a:moveTo>
                <a:lnTo>
                  <a:pt x="1034950" y="0"/>
                </a:lnTo>
              </a:path>
              <a:path w="5715000">
                <a:moveTo>
                  <a:pt x="1034952" y="1"/>
                </a:moveTo>
                <a:lnTo>
                  <a:pt x="5468596" y="0"/>
                </a:lnTo>
              </a:path>
            </a:pathLst>
          </a:custGeom>
          <a:noFill/>
          <a:ln w="10159">
            <a:solidFill>
              <a:srgbClr val="B6C7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66" name="object 410"/>
          <p:cNvSpPr>
            <a:spLocks noChangeArrowheads="1"/>
          </p:cNvSpPr>
          <p:nvPr/>
        </p:nvSpPr>
        <p:spPr bwMode="auto">
          <a:xfrm>
            <a:off x="3427413" y="71278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454824" y="0"/>
                </a:moveTo>
                <a:lnTo>
                  <a:pt x="1050592" y="0"/>
                </a:lnTo>
              </a:path>
              <a:path w="5715000">
                <a:moveTo>
                  <a:pt x="1050594" y="1"/>
                </a:moveTo>
                <a:lnTo>
                  <a:pt x="5454824" y="0"/>
                </a:lnTo>
              </a:path>
            </a:pathLst>
          </a:custGeom>
          <a:noFill/>
          <a:ln w="11430">
            <a:solidFill>
              <a:srgbClr val="B5C6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67" name="object 411"/>
          <p:cNvSpPr>
            <a:spLocks noChangeArrowheads="1"/>
          </p:cNvSpPr>
          <p:nvPr/>
        </p:nvSpPr>
        <p:spPr bwMode="auto">
          <a:xfrm>
            <a:off x="3427413" y="72231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440134" y="0"/>
                </a:moveTo>
                <a:lnTo>
                  <a:pt x="1067277" y="0"/>
                </a:lnTo>
              </a:path>
              <a:path w="5715000">
                <a:moveTo>
                  <a:pt x="1067279" y="1"/>
                </a:moveTo>
                <a:lnTo>
                  <a:pt x="5440134" y="0"/>
                </a:lnTo>
              </a:path>
            </a:pathLst>
          </a:custGeom>
          <a:noFill/>
          <a:ln w="11430">
            <a:solidFill>
              <a:srgbClr val="B4C6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68" name="object 412"/>
          <p:cNvSpPr>
            <a:spLocks noChangeArrowheads="1"/>
          </p:cNvSpPr>
          <p:nvPr/>
        </p:nvSpPr>
        <p:spPr bwMode="auto">
          <a:xfrm>
            <a:off x="3427413" y="7334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425445" y="0"/>
                </a:moveTo>
                <a:lnTo>
                  <a:pt x="1083962" y="0"/>
                </a:lnTo>
              </a:path>
              <a:path w="5715000">
                <a:moveTo>
                  <a:pt x="1083964" y="1"/>
                </a:moveTo>
                <a:lnTo>
                  <a:pt x="5425445" y="0"/>
                </a:lnTo>
              </a:path>
            </a:pathLst>
          </a:custGeom>
          <a:noFill/>
          <a:ln w="11430">
            <a:solidFill>
              <a:srgbClr val="B3C5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69" name="object 413"/>
          <p:cNvSpPr>
            <a:spLocks noChangeArrowheads="1"/>
          </p:cNvSpPr>
          <p:nvPr/>
        </p:nvSpPr>
        <p:spPr bwMode="auto">
          <a:xfrm>
            <a:off x="3427413" y="74295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411673" y="0"/>
                </a:moveTo>
                <a:lnTo>
                  <a:pt x="1099604" y="0"/>
                </a:lnTo>
              </a:path>
              <a:path w="5715000">
                <a:moveTo>
                  <a:pt x="1099606" y="1"/>
                </a:moveTo>
                <a:lnTo>
                  <a:pt x="5411673" y="0"/>
                </a:lnTo>
              </a:path>
            </a:pathLst>
          </a:custGeom>
          <a:noFill/>
          <a:ln w="10159">
            <a:solidFill>
              <a:srgbClr val="B2C4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70" name="object 414"/>
          <p:cNvSpPr>
            <a:spLocks noChangeArrowheads="1"/>
          </p:cNvSpPr>
          <p:nvPr/>
        </p:nvSpPr>
        <p:spPr bwMode="auto">
          <a:xfrm>
            <a:off x="3427413" y="7524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397902" y="0"/>
                </a:moveTo>
                <a:lnTo>
                  <a:pt x="1115246" y="0"/>
                </a:lnTo>
              </a:path>
              <a:path w="5715000">
                <a:moveTo>
                  <a:pt x="1115248" y="1"/>
                </a:moveTo>
                <a:lnTo>
                  <a:pt x="5397902" y="0"/>
                </a:lnTo>
              </a:path>
            </a:pathLst>
          </a:custGeom>
          <a:noFill/>
          <a:ln w="11430">
            <a:solidFill>
              <a:srgbClr val="B1C3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71" name="object 415"/>
          <p:cNvSpPr>
            <a:spLocks noChangeArrowheads="1"/>
          </p:cNvSpPr>
          <p:nvPr/>
        </p:nvSpPr>
        <p:spPr bwMode="auto">
          <a:xfrm>
            <a:off x="3427413" y="7620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384130" y="0"/>
                </a:moveTo>
                <a:lnTo>
                  <a:pt x="1130888" y="0"/>
                </a:lnTo>
              </a:path>
              <a:path w="5715000">
                <a:moveTo>
                  <a:pt x="1130890" y="1"/>
                </a:moveTo>
                <a:lnTo>
                  <a:pt x="5384130" y="0"/>
                </a:lnTo>
              </a:path>
            </a:pathLst>
          </a:custGeom>
          <a:noFill/>
          <a:ln w="10159">
            <a:solidFill>
              <a:srgbClr val="B0C3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72" name="object 416"/>
          <p:cNvSpPr>
            <a:spLocks noChangeArrowheads="1"/>
          </p:cNvSpPr>
          <p:nvPr/>
        </p:nvSpPr>
        <p:spPr bwMode="auto">
          <a:xfrm>
            <a:off x="3427413" y="7715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370359" y="0"/>
                </a:moveTo>
                <a:lnTo>
                  <a:pt x="1146530" y="0"/>
                </a:lnTo>
              </a:path>
              <a:path w="5715000">
                <a:moveTo>
                  <a:pt x="1146532" y="1"/>
                </a:moveTo>
                <a:lnTo>
                  <a:pt x="5370358" y="0"/>
                </a:lnTo>
              </a:path>
            </a:pathLst>
          </a:custGeom>
          <a:noFill/>
          <a:ln w="11430">
            <a:solidFill>
              <a:srgbClr val="AFC2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73" name="object 417"/>
          <p:cNvSpPr>
            <a:spLocks noChangeArrowheads="1"/>
          </p:cNvSpPr>
          <p:nvPr/>
        </p:nvSpPr>
        <p:spPr bwMode="auto">
          <a:xfrm>
            <a:off x="3427413" y="78105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355669" y="0"/>
                </a:moveTo>
                <a:lnTo>
                  <a:pt x="1163215" y="0"/>
                </a:lnTo>
              </a:path>
              <a:path w="5715000">
                <a:moveTo>
                  <a:pt x="1163216" y="1"/>
                </a:moveTo>
                <a:lnTo>
                  <a:pt x="5355669" y="0"/>
                </a:lnTo>
              </a:path>
            </a:pathLst>
          </a:custGeom>
          <a:noFill/>
          <a:ln w="11429">
            <a:solidFill>
              <a:srgbClr val="AEC1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74" name="object 418"/>
          <p:cNvSpPr>
            <a:spLocks noChangeArrowheads="1"/>
          </p:cNvSpPr>
          <p:nvPr/>
        </p:nvSpPr>
        <p:spPr bwMode="auto">
          <a:xfrm>
            <a:off x="3427413" y="7905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341897" y="0"/>
                </a:moveTo>
                <a:lnTo>
                  <a:pt x="1178857" y="0"/>
                </a:lnTo>
              </a:path>
              <a:path w="5715000">
                <a:moveTo>
                  <a:pt x="1178858" y="1"/>
                </a:moveTo>
                <a:lnTo>
                  <a:pt x="5341897" y="0"/>
                </a:lnTo>
              </a:path>
            </a:pathLst>
          </a:custGeom>
          <a:noFill/>
          <a:ln w="10160">
            <a:solidFill>
              <a:srgbClr val="ADC0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75" name="object 419"/>
          <p:cNvSpPr>
            <a:spLocks noChangeArrowheads="1"/>
          </p:cNvSpPr>
          <p:nvPr/>
        </p:nvSpPr>
        <p:spPr bwMode="auto">
          <a:xfrm>
            <a:off x="3427413" y="8001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328126" y="0"/>
                </a:moveTo>
                <a:lnTo>
                  <a:pt x="1194499" y="0"/>
                </a:lnTo>
              </a:path>
              <a:path w="5715000">
                <a:moveTo>
                  <a:pt x="1194500" y="1"/>
                </a:moveTo>
                <a:lnTo>
                  <a:pt x="5328126" y="0"/>
                </a:lnTo>
              </a:path>
            </a:pathLst>
          </a:custGeom>
          <a:noFill/>
          <a:ln w="11429">
            <a:solidFill>
              <a:srgbClr val="ACC0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76" name="object 420"/>
          <p:cNvSpPr>
            <a:spLocks noChangeArrowheads="1"/>
          </p:cNvSpPr>
          <p:nvPr/>
        </p:nvSpPr>
        <p:spPr bwMode="auto">
          <a:xfrm>
            <a:off x="3427413" y="8096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313436" y="0"/>
                </a:moveTo>
                <a:lnTo>
                  <a:pt x="1211183" y="0"/>
                </a:lnTo>
              </a:path>
              <a:path w="5715000">
                <a:moveTo>
                  <a:pt x="1211185" y="1"/>
                </a:moveTo>
                <a:lnTo>
                  <a:pt x="5313436" y="0"/>
                </a:lnTo>
              </a:path>
            </a:pathLst>
          </a:custGeom>
          <a:noFill/>
          <a:ln w="11430">
            <a:solidFill>
              <a:srgbClr val="ABBF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77" name="object 421"/>
          <p:cNvSpPr>
            <a:spLocks noChangeArrowheads="1"/>
          </p:cNvSpPr>
          <p:nvPr/>
        </p:nvSpPr>
        <p:spPr bwMode="auto">
          <a:xfrm>
            <a:off x="3427413" y="82073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298746" y="0"/>
                </a:moveTo>
                <a:lnTo>
                  <a:pt x="1227868" y="0"/>
                </a:lnTo>
              </a:path>
              <a:path w="5715000">
                <a:moveTo>
                  <a:pt x="1227870" y="0"/>
                </a:moveTo>
                <a:lnTo>
                  <a:pt x="5298746" y="0"/>
                </a:lnTo>
              </a:path>
            </a:pathLst>
          </a:custGeom>
          <a:noFill/>
          <a:ln w="11430">
            <a:solidFill>
              <a:srgbClr val="AABE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78" name="object 422"/>
          <p:cNvSpPr>
            <a:spLocks noChangeArrowheads="1"/>
          </p:cNvSpPr>
          <p:nvPr/>
        </p:nvSpPr>
        <p:spPr bwMode="auto">
          <a:xfrm>
            <a:off x="3427413" y="83026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284975" y="0"/>
                </a:moveTo>
                <a:lnTo>
                  <a:pt x="1243510" y="0"/>
                </a:lnTo>
              </a:path>
              <a:path w="5715000">
                <a:moveTo>
                  <a:pt x="1243512" y="0"/>
                </a:moveTo>
                <a:lnTo>
                  <a:pt x="5284975" y="0"/>
                </a:lnTo>
              </a:path>
            </a:pathLst>
          </a:custGeom>
          <a:noFill/>
          <a:ln w="10159">
            <a:solidFill>
              <a:srgbClr val="A9BD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79" name="object 423"/>
          <p:cNvSpPr>
            <a:spLocks noChangeArrowheads="1"/>
          </p:cNvSpPr>
          <p:nvPr/>
        </p:nvSpPr>
        <p:spPr bwMode="auto">
          <a:xfrm>
            <a:off x="3427413" y="83978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271118" y="0"/>
                </a:moveTo>
                <a:lnTo>
                  <a:pt x="1259152" y="0"/>
                </a:lnTo>
              </a:path>
              <a:path w="5715000">
                <a:moveTo>
                  <a:pt x="1259154" y="0"/>
                </a:moveTo>
                <a:lnTo>
                  <a:pt x="5271118" y="0"/>
                </a:lnTo>
              </a:path>
            </a:pathLst>
          </a:custGeom>
          <a:noFill/>
          <a:ln w="11430">
            <a:solidFill>
              <a:srgbClr val="A8BD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80" name="object 424"/>
          <p:cNvSpPr>
            <a:spLocks noChangeArrowheads="1"/>
          </p:cNvSpPr>
          <p:nvPr/>
        </p:nvSpPr>
        <p:spPr bwMode="auto">
          <a:xfrm>
            <a:off x="3427413" y="84931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255746" y="0"/>
                </a:moveTo>
                <a:lnTo>
                  <a:pt x="1275837" y="0"/>
                </a:lnTo>
              </a:path>
              <a:path w="5715000">
                <a:moveTo>
                  <a:pt x="1275838" y="0"/>
                </a:moveTo>
                <a:lnTo>
                  <a:pt x="5255746" y="0"/>
                </a:lnTo>
              </a:path>
            </a:pathLst>
          </a:custGeom>
          <a:noFill/>
          <a:ln w="11430">
            <a:solidFill>
              <a:srgbClr val="A7BC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81" name="object 425"/>
          <p:cNvSpPr>
            <a:spLocks noChangeArrowheads="1"/>
          </p:cNvSpPr>
          <p:nvPr/>
        </p:nvSpPr>
        <p:spPr bwMode="auto">
          <a:xfrm>
            <a:off x="3427413" y="85883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241335" y="0"/>
                </a:moveTo>
                <a:lnTo>
                  <a:pt x="1291479" y="0"/>
                </a:lnTo>
              </a:path>
              <a:path w="5715000">
                <a:moveTo>
                  <a:pt x="1291480" y="0"/>
                </a:moveTo>
                <a:lnTo>
                  <a:pt x="5241335" y="0"/>
                </a:lnTo>
              </a:path>
            </a:pathLst>
          </a:custGeom>
          <a:noFill/>
          <a:ln w="10159">
            <a:solidFill>
              <a:srgbClr val="A6BB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82" name="object 426"/>
          <p:cNvSpPr>
            <a:spLocks noChangeArrowheads="1"/>
          </p:cNvSpPr>
          <p:nvPr/>
        </p:nvSpPr>
        <p:spPr bwMode="auto">
          <a:xfrm>
            <a:off x="3427413" y="86836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226924" y="0"/>
                </a:moveTo>
                <a:lnTo>
                  <a:pt x="1307121" y="0"/>
                </a:lnTo>
              </a:path>
              <a:path w="5715000">
                <a:moveTo>
                  <a:pt x="1307122" y="0"/>
                </a:moveTo>
                <a:lnTo>
                  <a:pt x="5226923" y="0"/>
                </a:lnTo>
              </a:path>
            </a:pathLst>
          </a:custGeom>
          <a:noFill/>
          <a:ln w="11430">
            <a:solidFill>
              <a:srgbClr val="A5BA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83" name="object 427"/>
          <p:cNvSpPr>
            <a:spLocks noChangeArrowheads="1"/>
          </p:cNvSpPr>
          <p:nvPr/>
        </p:nvSpPr>
        <p:spPr bwMode="auto">
          <a:xfrm>
            <a:off x="3427413" y="8794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211552" y="0"/>
                </a:moveTo>
                <a:lnTo>
                  <a:pt x="1323806" y="0"/>
                </a:lnTo>
              </a:path>
              <a:path w="5715000">
                <a:moveTo>
                  <a:pt x="1323807" y="0"/>
                </a:moveTo>
                <a:lnTo>
                  <a:pt x="5211552" y="0"/>
                </a:lnTo>
              </a:path>
            </a:pathLst>
          </a:custGeom>
          <a:noFill/>
          <a:ln w="11430">
            <a:solidFill>
              <a:srgbClr val="A4BA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84" name="object 428"/>
          <p:cNvSpPr>
            <a:spLocks noChangeArrowheads="1"/>
          </p:cNvSpPr>
          <p:nvPr/>
        </p:nvSpPr>
        <p:spPr bwMode="auto">
          <a:xfrm>
            <a:off x="3427413" y="8890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196180" y="0"/>
                </a:moveTo>
                <a:lnTo>
                  <a:pt x="1340490" y="0"/>
                </a:lnTo>
              </a:path>
              <a:path w="5715000">
                <a:moveTo>
                  <a:pt x="1340492" y="0"/>
                </a:moveTo>
                <a:lnTo>
                  <a:pt x="5196180" y="0"/>
                </a:lnTo>
              </a:path>
            </a:pathLst>
          </a:custGeom>
          <a:noFill/>
          <a:ln w="11429">
            <a:solidFill>
              <a:srgbClr val="A3B9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85" name="object 429"/>
          <p:cNvSpPr>
            <a:spLocks noChangeArrowheads="1"/>
          </p:cNvSpPr>
          <p:nvPr/>
        </p:nvSpPr>
        <p:spPr bwMode="auto">
          <a:xfrm>
            <a:off x="3427413" y="8985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181769" y="0"/>
                </a:moveTo>
                <a:lnTo>
                  <a:pt x="1356250" y="0"/>
                </a:lnTo>
              </a:path>
              <a:path w="5715000">
                <a:moveTo>
                  <a:pt x="1356252" y="0"/>
                </a:moveTo>
                <a:lnTo>
                  <a:pt x="5181768" y="0"/>
                </a:lnTo>
              </a:path>
            </a:pathLst>
          </a:custGeom>
          <a:noFill/>
          <a:ln w="10160">
            <a:solidFill>
              <a:srgbClr val="A2B8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86" name="object 430"/>
          <p:cNvSpPr>
            <a:spLocks noChangeArrowheads="1"/>
          </p:cNvSpPr>
          <p:nvPr/>
        </p:nvSpPr>
        <p:spPr bwMode="auto">
          <a:xfrm>
            <a:off x="3427413" y="90805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167357" y="0"/>
                </a:moveTo>
                <a:lnTo>
                  <a:pt x="1373659" y="0"/>
                </a:lnTo>
              </a:path>
              <a:path w="5715000">
                <a:moveTo>
                  <a:pt x="1373661" y="0"/>
                </a:moveTo>
                <a:lnTo>
                  <a:pt x="5167357" y="0"/>
                </a:lnTo>
              </a:path>
            </a:pathLst>
          </a:custGeom>
          <a:noFill/>
          <a:ln w="11429">
            <a:solidFill>
              <a:srgbClr val="A1B7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87" name="object 431"/>
          <p:cNvSpPr>
            <a:spLocks noChangeArrowheads="1"/>
          </p:cNvSpPr>
          <p:nvPr/>
        </p:nvSpPr>
        <p:spPr bwMode="auto">
          <a:xfrm>
            <a:off x="3427413" y="9175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151985" y="0"/>
                </a:moveTo>
                <a:lnTo>
                  <a:pt x="1392229" y="0"/>
                </a:lnTo>
              </a:path>
              <a:path w="5715000">
                <a:moveTo>
                  <a:pt x="1392231" y="0"/>
                </a:moveTo>
                <a:lnTo>
                  <a:pt x="5151985" y="0"/>
                </a:lnTo>
              </a:path>
            </a:pathLst>
          </a:custGeom>
          <a:noFill/>
          <a:ln w="11430">
            <a:solidFill>
              <a:srgbClr val="A0B7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88" name="object 432"/>
          <p:cNvSpPr>
            <a:spLocks noChangeArrowheads="1"/>
          </p:cNvSpPr>
          <p:nvPr/>
        </p:nvSpPr>
        <p:spPr bwMode="auto">
          <a:xfrm>
            <a:off x="3427413" y="9271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137574" y="0"/>
                </a:moveTo>
                <a:lnTo>
                  <a:pt x="1409639" y="0"/>
                </a:lnTo>
              </a:path>
              <a:path w="5715000">
                <a:moveTo>
                  <a:pt x="1409640" y="0"/>
                </a:moveTo>
                <a:lnTo>
                  <a:pt x="5137574" y="0"/>
                </a:lnTo>
              </a:path>
            </a:pathLst>
          </a:custGeom>
          <a:noFill/>
          <a:ln w="10159">
            <a:solidFill>
              <a:srgbClr val="9FB6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89" name="object 433"/>
          <p:cNvSpPr>
            <a:spLocks noChangeArrowheads="1"/>
          </p:cNvSpPr>
          <p:nvPr/>
        </p:nvSpPr>
        <p:spPr bwMode="auto">
          <a:xfrm>
            <a:off x="3427413" y="9366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123163" y="0"/>
                </a:moveTo>
                <a:lnTo>
                  <a:pt x="1427048" y="0"/>
                </a:lnTo>
              </a:path>
              <a:path w="5715000">
                <a:moveTo>
                  <a:pt x="1427050" y="0"/>
                </a:moveTo>
                <a:lnTo>
                  <a:pt x="5123163" y="0"/>
                </a:lnTo>
              </a:path>
            </a:pathLst>
          </a:custGeom>
          <a:noFill/>
          <a:ln w="11430">
            <a:solidFill>
              <a:srgbClr val="9EB5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90" name="object 434"/>
          <p:cNvSpPr>
            <a:spLocks noChangeArrowheads="1"/>
          </p:cNvSpPr>
          <p:nvPr/>
        </p:nvSpPr>
        <p:spPr bwMode="auto">
          <a:xfrm>
            <a:off x="3427413" y="94773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107791" y="0"/>
                </a:moveTo>
                <a:lnTo>
                  <a:pt x="1445618" y="0"/>
                </a:lnTo>
              </a:path>
              <a:path w="5715000">
                <a:moveTo>
                  <a:pt x="1445620" y="0"/>
                </a:moveTo>
                <a:lnTo>
                  <a:pt x="5107791" y="0"/>
                </a:lnTo>
              </a:path>
            </a:pathLst>
          </a:custGeom>
          <a:noFill/>
          <a:ln w="11430">
            <a:solidFill>
              <a:srgbClr val="9DB4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91" name="object 435"/>
          <p:cNvSpPr>
            <a:spLocks noChangeArrowheads="1"/>
          </p:cNvSpPr>
          <p:nvPr/>
        </p:nvSpPr>
        <p:spPr bwMode="auto">
          <a:xfrm>
            <a:off x="3427413" y="95726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093380" y="0"/>
                </a:moveTo>
                <a:lnTo>
                  <a:pt x="1463027" y="0"/>
                </a:lnTo>
              </a:path>
              <a:path w="5715000">
                <a:moveTo>
                  <a:pt x="1463029" y="0"/>
                </a:moveTo>
                <a:lnTo>
                  <a:pt x="5093380" y="0"/>
                </a:lnTo>
              </a:path>
            </a:pathLst>
          </a:custGeom>
          <a:noFill/>
          <a:ln w="10159">
            <a:solidFill>
              <a:srgbClr val="9CB4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92" name="object 436"/>
          <p:cNvSpPr>
            <a:spLocks noChangeArrowheads="1"/>
          </p:cNvSpPr>
          <p:nvPr/>
        </p:nvSpPr>
        <p:spPr bwMode="auto">
          <a:xfrm>
            <a:off x="3427413" y="96678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078969" y="0"/>
                </a:moveTo>
                <a:lnTo>
                  <a:pt x="1480437" y="0"/>
                </a:lnTo>
              </a:path>
              <a:path w="5715000">
                <a:moveTo>
                  <a:pt x="1480438" y="0"/>
                </a:moveTo>
                <a:lnTo>
                  <a:pt x="5078968" y="0"/>
                </a:lnTo>
              </a:path>
            </a:pathLst>
          </a:custGeom>
          <a:noFill/>
          <a:ln w="11430">
            <a:solidFill>
              <a:srgbClr val="9BB3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93" name="object 437"/>
          <p:cNvSpPr>
            <a:spLocks noChangeArrowheads="1"/>
          </p:cNvSpPr>
          <p:nvPr/>
        </p:nvSpPr>
        <p:spPr bwMode="auto">
          <a:xfrm>
            <a:off x="3427413" y="97631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063597" y="0"/>
                </a:moveTo>
                <a:lnTo>
                  <a:pt x="1499007" y="0"/>
                </a:lnTo>
              </a:path>
              <a:path w="5715000">
                <a:moveTo>
                  <a:pt x="1499008" y="0"/>
                </a:moveTo>
                <a:lnTo>
                  <a:pt x="5063596" y="0"/>
                </a:lnTo>
              </a:path>
            </a:pathLst>
          </a:custGeom>
          <a:noFill/>
          <a:ln w="11430">
            <a:solidFill>
              <a:srgbClr val="9AB2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94" name="object 438"/>
          <p:cNvSpPr>
            <a:spLocks noChangeArrowheads="1"/>
          </p:cNvSpPr>
          <p:nvPr/>
        </p:nvSpPr>
        <p:spPr bwMode="auto">
          <a:xfrm>
            <a:off x="3427413" y="98583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049186" y="0"/>
                </a:moveTo>
                <a:lnTo>
                  <a:pt x="1516416" y="0"/>
                </a:lnTo>
              </a:path>
              <a:path w="5715000">
                <a:moveTo>
                  <a:pt x="1516418" y="0"/>
                </a:moveTo>
                <a:lnTo>
                  <a:pt x="5049185" y="0"/>
                </a:lnTo>
              </a:path>
            </a:pathLst>
          </a:custGeom>
          <a:noFill/>
          <a:ln w="10159">
            <a:solidFill>
              <a:srgbClr val="99B1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95" name="object 439"/>
          <p:cNvSpPr>
            <a:spLocks noChangeArrowheads="1"/>
          </p:cNvSpPr>
          <p:nvPr/>
        </p:nvSpPr>
        <p:spPr bwMode="auto">
          <a:xfrm>
            <a:off x="3427413" y="99536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034774" y="0"/>
                </a:moveTo>
                <a:lnTo>
                  <a:pt x="1533825" y="0"/>
                </a:lnTo>
              </a:path>
              <a:path w="5715000">
                <a:moveTo>
                  <a:pt x="1533827" y="0"/>
                </a:moveTo>
                <a:lnTo>
                  <a:pt x="5034774" y="0"/>
                </a:lnTo>
              </a:path>
            </a:pathLst>
          </a:custGeom>
          <a:noFill/>
          <a:ln w="11430">
            <a:solidFill>
              <a:srgbClr val="99B1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96" name="object 440"/>
          <p:cNvSpPr>
            <a:spLocks noChangeArrowheads="1"/>
          </p:cNvSpPr>
          <p:nvPr/>
        </p:nvSpPr>
        <p:spPr bwMode="auto">
          <a:xfrm>
            <a:off x="3427413" y="10064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019402" y="0"/>
                </a:moveTo>
                <a:lnTo>
                  <a:pt x="1552395" y="0"/>
                </a:lnTo>
              </a:path>
              <a:path w="5715000">
                <a:moveTo>
                  <a:pt x="1552397" y="0"/>
                </a:moveTo>
                <a:lnTo>
                  <a:pt x="5019402" y="0"/>
                </a:lnTo>
              </a:path>
            </a:pathLst>
          </a:custGeom>
          <a:noFill/>
          <a:ln w="11430">
            <a:solidFill>
              <a:srgbClr val="97B0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97" name="object 441"/>
          <p:cNvSpPr>
            <a:spLocks noChangeArrowheads="1"/>
          </p:cNvSpPr>
          <p:nvPr/>
        </p:nvSpPr>
        <p:spPr bwMode="auto">
          <a:xfrm>
            <a:off x="3427413" y="10160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5004030" y="0"/>
                </a:moveTo>
                <a:lnTo>
                  <a:pt x="1570965" y="0"/>
                </a:lnTo>
              </a:path>
              <a:path w="5715000">
                <a:moveTo>
                  <a:pt x="1570967" y="0"/>
                </a:moveTo>
                <a:lnTo>
                  <a:pt x="5004030" y="0"/>
                </a:lnTo>
              </a:path>
            </a:pathLst>
          </a:custGeom>
          <a:noFill/>
          <a:ln w="11429">
            <a:solidFill>
              <a:srgbClr val="96AF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98" name="object 442"/>
          <p:cNvSpPr>
            <a:spLocks noChangeArrowheads="1"/>
          </p:cNvSpPr>
          <p:nvPr/>
        </p:nvSpPr>
        <p:spPr bwMode="auto">
          <a:xfrm>
            <a:off x="3427413" y="10255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989619" y="0"/>
                </a:moveTo>
                <a:lnTo>
                  <a:pt x="1588375" y="0"/>
                </a:lnTo>
              </a:path>
              <a:path w="5715000">
                <a:moveTo>
                  <a:pt x="1588376" y="0"/>
                </a:moveTo>
                <a:lnTo>
                  <a:pt x="4989619" y="0"/>
                </a:lnTo>
              </a:path>
            </a:pathLst>
          </a:custGeom>
          <a:noFill/>
          <a:ln w="10160">
            <a:solidFill>
              <a:srgbClr val="95AE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699" name="object 443"/>
          <p:cNvSpPr>
            <a:spLocks noChangeArrowheads="1"/>
          </p:cNvSpPr>
          <p:nvPr/>
        </p:nvSpPr>
        <p:spPr bwMode="auto">
          <a:xfrm>
            <a:off x="3427413" y="103505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974983" y="0"/>
                </a:moveTo>
                <a:lnTo>
                  <a:pt x="1605784" y="0"/>
                </a:lnTo>
              </a:path>
              <a:path w="5715000">
                <a:moveTo>
                  <a:pt x="1605786" y="0"/>
                </a:moveTo>
                <a:lnTo>
                  <a:pt x="4974983" y="0"/>
                </a:lnTo>
              </a:path>
            </a:pathLst>
          </a:custGeom>
          <a:noFill/>
          <a:ln w="11429">
            <a:solidFill>
              <a:srgbClr val="94AE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00" name="object 444"/>
          <p:cNvSpPr>
            <a:spLocks noChangeArrowheads="1"/>
          </p:cNvSpPr>
          <p:nvPr/>
        </p:nvSpPr>
        <p:spPr bwMode="auto">
          <a:xfrm>
            <a:off x="3427413" y="10445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957809" y="0"/>
                </a:moveTo>
                <a:lnTo>
                  <a:pt x="1624354" y="0"/>
                </a:lnTo>
              </a:path>
              <a:path w="5715000">
                <a:moveTo>
                  <a:pt x="1624355" y="0"/>
                </a:moveTo>
                <a:lnTo>
                  <a:pt x="4957809" y="0"/>
                </a:lnTo>
              </a:path>
            </a:pathLst>
          </a:custGeom>
          <a:noFill/>
          <a:ln w="11430">
            <a:solidFill>
              <a:srgbClr val="93AD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01" name="object 445"/>
          <p:cNvSpPr>
            <a:spLocks noChangeArrowheads="1"/>
          </p:cNvSpPr>
          <p:nvPr/>
        </p:nvSpPr>
        <p:spPr bwMode="auto">
          <a:xfrm>
            <a:off x="3427413" y="10541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941709" y="0"/>
                </a:moveTo>
                <a:lnTo>
                  <a:pt x="1641763" y="0"/>
                </a:lnTo>
              </a:path>
              <a:path w="5715000">
                <a:moveTo>
                  <a:pt x="1641765" y="0"/>
                </a:moveTo>
                <a:lnTo>
                  <a:pt x="4941708" y="0"/>
                </a:lnTo>
              </a:path>
            </a:pathLst>
          </a:custGeom>
          <a:noFill/>
          <a:ln w="10159">
            <a:solidFill>
              <a:srgbClr val="92AC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02" name="object 446"/>
          <p:cNvSpPr>
            <a:spLocks noChangeArrowheads="1"/>
          </p:cNvSpPr>
          <p:nvPr/>
        </p:nvSpPr>
        <p:spPr bwMode="auto">
          <a:xfrm>
            <a:off x="3427413" y="10636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925608" y="0"/>
                </a:moveTo>
                <a:lnTo>
                  <a:pt x="1659172" y="0"/>
                </a:lnTo>
              </a:path>
              <a:path w="5715000">
                <a:moveTo>
                  <a:pt x="1659174" y="0"/>
                </a:moveTo>
                <a:lnTo>
                  <a:pt x="4925608" y="0"/>
                </a:lnTo>
              </a:path>
            </a:pathLst>
          </a:custGeom>
          <a:noFill/>
          <a:ln w="11430">
            <a:solidFill>
              <a:srgbClr val="91AB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03" name="object 447"/>
          <p:cNvSpPr>
            <a:spLocks noChangeArrowheads="1"/>
          </p:cNvSpPr>
          <p:nvPr/>
        </p:nvSpPr>
        <p:spPr bwMode="auto">
          <a:xfrm>
            <a:off x="3427413" y="107473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908435" y="0"/>
                </a:moveTo>
                <a:lnTo>
                  <a:pt x="1677742" y="0"/>
                </a:lnTo>
              </a:path>
              <a:path w="5715000">
                <a:moveTo>
                  <a:pt x="1677744" y="0"/>
                </a:moveTo>
                <a:lnTo>
                  <a:pt x="4908434" y="0"/>
                </a:lnTo>
              </a:path>
            </a:pathLst>
          </a:custGeom>
          <a:noFill/>
          <a:ln w="11430">
            <a:solidFill>
              <a:srgbClr val="90AA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04" name="object 448"/>
          <p:cNvSpPr>
            <a:spLocks noChangeArrowheads="1"/>
          </p:cNvSpPr>
          <p:nvPr/>
        </p:nvSpPr>
        <p:spPr bwMode="auto">
          <a:xfrm>
            <a:off x="3427413" y="108426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892334" y="0"/>
                </a:moveTo>
                <a:lnTo>
                  <a:pt x="1695152" y="0"/>
                </a:lnTo>
              </a:path>
              <a:path w="5715000">
                <a:moveTo>
                  <a:pt x="1695153" y="0"/>
                </a:moveTo>
                <a:lnTo>
                  <a:pt x="4892334" y="0"/>
                </a:lnTo>
              </a:path>
            </a:pathLst>
          </a:custGeom>
          <a:noFill/>
          <a:ln w="10159">
            <a:solidFill>
              <a:srgbClr val="8FAA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05" name="object 449"/>
          <p:cNvSpPr>
            <a:spLocks noChangeArrowheads="1"/>
          </p:cNvSpPr>
          <p:nvPr/>
        </p:nvSpPr>
        <p:spPr bwMode="auto">
          <a:xfrm>
            <a:off x="3427413" y="109378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876234" y="0"/>
                </a:moveTo>
                <a:lnTo>
                  <a:pt x="1712561" y="0"/>
                </a:lnTo>
              </a:path>
              <a:path w="5715000">
                <a:moveTo>
                  <a:pt x="1712563" y="0"/>
                </a:moveTo>
                <a:lnTo>
                  <a:pt x="4876234" y="0"/>
                </a:lnTo>
              </a:path>
            </a:pathLst>
          </a:custGeom>
          <a:noFill/>
          <a:ln w="11430">
            <a:solidFill>
              <a:srgbClr val="8EA9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06" name="object 450"/>
          <p:cNvSpPr>
            <a:spLocks noChangeArrowheads="1"/>
          </p:cNvSpPr>
          <p:nvPr/>
        </p:nvSpPr>
        <p:spPr bwMode="auto">
          <a:xfrm>
            <a:off x="3427413" y="110331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859060" y="0"/>
                </a:moveTo>
                <a:lnTo>
                  <a:pt x="1731131" y="0"/>
                </a:lnTo>
              </a:path>
              <a:path w="5715000">
                <a:moveTo>
                  <a:pt x="1731133" y="0"/>
                </a:moveTo>
                <a:lnTo>
                  <a:pt x="4859060" y="0"/>
                </a:lnTo>
              </a:path>
            </a:pathLst>
          </a:custGeom>
          <a:noFill/>
          <a:ln w="11430">
            <a:solidFill>
              <a:srgbClr val="8DA8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07" name="object 451"/>
          <p:cNvSpPr>
            <a:spLocks noChangeArrowheads="1"/>
          </p:cNvSpPr>
          <p:nvPr/>
        </p:nvSpPr>
        <p:spPr bwMode="auto">
          <a:xfrm>
            <a:off x="3427413" y="111283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842960" y="0"/>
                </a:moveTo>
                <a:lnTo>
                  <a:pt x="1748540" y="0"/>
                </a:lnTo>
              </a:path>
              <a:path w="5715000">
                <a:moveTo>
                  <a:pt x="1748542" y="0"/>
                </a:moveTo>
                <a:lnTo>
                  <a:pt x="4842960" y="0"/>
                </a:lnTo>
              </a:path>
            </a:pathLst>
          </a:custGeom>
          <a:noFill/>
          <a:ln w="10159">
            <a:solidFill>
              <a:srgbClr val="8CA7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08" name="object 452"/>
          <p:cNvSpPr>
            <a:spLocks noChangeArrowheads="1"/>
          </p:cNvSpPr>
          <p:nvPr/>
        </p:nvSpPr>
        <p:spPr bwMode="auto">
          <a:xfrm>
            <a:off x="3427413" y="112236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826860" y="0"/>
                </a:moveTo>
                <a:lnTo>
                  <a:pt x="1765950" y="0"/>
                </a:lnTo>
              </a:path>
              <a:path w="5715000">
                <a:moveTo>
                  <a:pt x="1765951" y="0"/>
                </a:moveTo>
                <a:lnTo>
                  <a:pt x="4826859" y="0"/>
                </a:lnTo>
              </a:path>
            </a:pathLst>
          </a:custGeom>
          <a:noFill/>
          <a:ln w="11430">
            <a:solidFill>
              <a:srgbClr val="8BA7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09" name="object 453"/>
          <p:cNvSpPr>
            <a:spLocks noChangeArrowheads="1"/>
          </p:cNvSpPr>
          <p:nvPr/>
        </p:nvSpPr>
        <p:spPr bwMode="auto">
          <a:xfrm>
            <a:off x="3427413" y="11334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809686" y="0"/>
                </a:moveTo>
                <a:lnTo>
                  <a:pt x="1784520" y="0"/>
                </a:lnTo>
              </a:path>
              <a:path w="5715000">
                <a:moveTo>
                  <a:pt x="1784521" y="0"/>
                </a:moveTo>
                <a:lnTo>
                  <a:pt x="4809686" y="0"/>
                </a:lnTo>
              </a:path>
            </a:pathLst>
          </a:custGeom>
          <a:noFill/>
          <a:ln w="11430">
            <a:solidFill>
              <a:srgbClr val="8AA6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10" name="object 454"/>
          <p:cNvSpPr>
            <a:spLocks noChangeArrowheads="1"/>
          </p:cNvSpPr>
          <p:nvPr/>
        </p:nvSpPr>
        <p:spPr bwMode="auto">
          <a:xfrm>
            <a:off x="3427413" y="11430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792512" y="0"/>
                </a:moveTo>
                <a:lnTo>
                  <a:pt x="1803090" y="0"/>
                </a:lnTo>
              </a:path>
              <a:path w="5715000">
                <a:moveTo>
                  <a:pt x="1803091" y="0"/>
                </a:moveTo>
                <a:lnTo>
                  <a:pt x="4792512" y="0"/>
                </a:lnTo>
              </a:path>
            </a:pathLst>
          </a:custGeom>
          <a:noFill/>
          <a:ln w="11429">
            <a:solidFill>
              <a:srgbClr val="89A5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11" name="object 455"/>
          <p:cNvSpPr>
            <a:spLocks noChangeArrowheads="1"/>
          </p:cNvSpPr>
          <p:nvPr/>
        </p:nvSpPr>
        <p:spPr bwMode="auto">
          <a:xfrm>
            <a:off x="3427413" y="11525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776412" y="0"/>
                </a:moveTo>
                <a:lnTo>
                  <a:pt x="1820499" y="0"/>
                </a:lnTo>
              </a:path>
              <a:path w="5715000">
                <a:moveTo>
                  <a:pt x="1820501" y="0"/>
                </a:moveTo>
                <a:lnTo>
                  <a:pt x="4776412" y="0"/>
                </a:lnTo>
              </a:path>
            </a:pathLst>
          </a:custGeom>
          <a:noFill/>
          <a:ln w="10160">
            <a:solidFill>
              <a:srgbClr val="88A4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12" name="object 456"/>
          <p:cNvSpPr>
            <a:spLocks noChangeArrowheads="1"/>
          </p:cNvSpPr>
          <p:nvPr/>
        </p:nvSpPr>
        <p:spPr bwMode="auto">
          <a:xfrm>
            <a:off x="3427413" y="116205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760312" y="0"/>
                </a:moveTo>
                <a:lnTo>
                  <a:pt x="1837908" y="0"/>
                </a:lnTo>
              </a:path>
              <a:path w="5715000">
                <a:moveTo>
                  <a:pt x="1837910" y="0"/>
                </a:moveTo>
                <a:lnTo>
                  <a:pt x="4760311" y="0"/>
                </a:lnTo>
              </a:path>
            </a:pathLst>
          </a:custGeom>
          <a:noFill/>
          <a:ln w="11429">
            <a:solidFill>
              <a:srgbClr val="87A4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13" name="object 457"/>
          <p:cNvSpPr>
            <a:spLocks noChangeArrowheads="1"/>
          </p:cNvSpPr>
          <p:nvPr/>
        </p:nvSpPr>
        <p:spPr bwMode="auto">
          <a:xfrm>
            <a:off x="3427413" y="11715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743138" y="0"/>
                </a:moveTo>
                <a:lnTo>
                  <a:pt x="1858787" y="0"/>
                </a:lnTo>
              </a:path>
              <a:path w="5715000">
                <a:moveTo>
                  <a:pt x="1858789" y="0"/>
                </a:moveTo>
                <a:lnTo>
                  <a:pt x="4743138" y="0"/>
                </a:lnTo>
              </a:path>
            </a:pathLst>
          </a:custGeom>
          <a:noFill/>
          <a:ln w="11430">
            <a:solidFill>
              <a:srgbClr val="86A3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14" name="object 458"/>
          <p:cNvSpPr>
            <a:spLocks noChangeArrowheads="1"/>
          </p:cNvSpPr>
          <p:nvPr/>
        </p:nvSpPr>
        <p:spPr bwMode="auto">
          <a:xfrm>
            <a:off x="3427413" y="11811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727038" y="0"/>
                </a:moveTo>
                <a:lnTo>
                  <a:pt x="1878670" y="0"/>
                </a:lnTo>
              </a:path>
              <a:path w="5715000">
                <a:moveTo>
                  <a:pt x="1878671" y="0"/>
                </a:moveTo>
                <a:lnTo>
                  <a:pt x="4727037" y="0"/>
                </a:lnTo>
              </a:path>
            </a:pathLst>
          </a:custGeom>
          <a:noFill/>
          <a:ln w="10159">
            <a:solidFill>
              <a:srgbClr val="85A2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15" name="object 459"/>
          <p:cNvSpPr>
            <a:spLocks noChangeArrowheads="1"/>
          </p:cNvSpPr>
          <p:nvPr/>
        </p:nvSpPr>
        <p:spPr bwMode="auto">
          <a:xfrm>
            <a:off x="3427413" y="11906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710938" y="0"/>
                </a:moveTo>
                <a:lnTo>
                  <a:pt x="1898552" y="0"/>
                </a:lnTo>
              </a:path>
              <a:path w="5715000">
                <a:moveTo>
                  <a:pt x="1898554" y="0"/>
                </a:moveTo>
                <a:lnTo>
                  <a:pt x="4710937" y="0"/>
                </a:lnTo>
              </a:path>
            </a:pathLst>
          </a:custGeom>
          <a:noFill/>
          <a:ln w="11430">
            <a:solidFill>
              <a:srgbClr val="84A1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16" name="object 460"/>
          <p:cNvSpPr>
            <a:spLocks noChangeArrowheads="1"/>
          </p:cNvSpPr>
          <p:nvPr/>
        </p:nvSpPr>
        <p:spPr bwMode="auto">
          <a:xfrm>
            <a:off x="3427413" y="120173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693764" y="0"/>
                </a:moveTo>
                <a:lnTo>
                  <a:pt x="1919761" y="0"/>
                </a:lnTo>
              </a:path>
              <a:path w="5715000">
                <a:moveTo>
                  <a:pt x="1919762" y="0"/>
                </a:moveTo>
                <a:lnTo>
                  <a:pt x="4693763" y="0"/>
                </a:lnTo>
              </a:path>
            </a:pathLst>
          </a:custGeom>
          <a:noFill/>
          <a:ln w="11430">
            <a:solidFill>
              <a:srgbClr val="83A1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17" name="object 461"/>
          <p:cNvSpPr>
            <a:spLocks noChangeArrowheads="1"/>
          </p:cNvSpPr>
          <p:nvPr/>
        </p:nvSpPr>
        <p:spPr bwMode="auto">
          <a:xfrm>
            <a:off x="3427413" y="121126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676590" y="0"/>
                </a:moveTo>
                <a:lnTo>
                  <a:pt x="1940969" y="0"/>
                </a:lnTo>
              </a:path>
              <a:path w="5715000">
                <a:moveTo>
                  <a:pt x="1940971" y="0"/>
                </a:moveTo>
                <a:lnTo>
                  <a:pt x="4676590" y="0"/>
                </a:lnTo>
              </a:path>
            </a:pathLst>
          </a:custGeom>
          <a:noFill/>
          <a:ln w="11430">
            <a:solidFill>
              <a:srgbClr val="82A0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18" name="object 462"/>
          <p:cNvSpPr>
            <a:spLocks noChangeArrowheads="1"/>
          </p:cNvSpPr>
          <p:nvPr/>
        </p:nvSpPr>
        <p:spPr bwMode="auto">
          <a:xfrm>
            <a:off x="3427413" y="122078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660490" y="0"/>
                </a:moveTo>
                <a:lnTo>
                  <a:pt x="1960852" y="0"/>
                </a:lnTo>
              </a:path>
              <a:path w="5715000">
                <a:moveTo>
                  <a:pt x="1960853" y="0"/>
                </a:moveTo>
                <a:lnTo>
                  <a:pt x="4660489" y="0"/>
                </a:lnTo>
              </a:path>
            </a:pathLst>
          </a:custGeom>
          <a:noFill/>
          <a:ln w="10159">
            <a:solidFill>
              <a:srgbClr val="819F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19" name="object 463"/>
          <p:cNvSpPr>
            <a:spLocks noChangeArrowheads="1"/>
          </p:cNvSpPr>
          <p:nvPr/>
        </p:nvSpPr>
        <p:spPr bwMode="auto">
          <a:xfrm>
            <a:off x="3427413" y="123031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644390" y="0"/>
                </a:moveTo>
                <a:lnTo>
                  <a:pt x="1980735" y="0"/>
                </a:lnTo>
              </a:path>
              <a:path w="5715000">
                <a:moveTo>
                  <a:pt x="1980736" y="0"/>
                </a:moveTo>
                <a:lnTo>
                  <a:pt x="4644389" y="0"/>
                </a:lnTo>
              </a:path>
            </a:pathLst>
          </a:custGeom>
          <a:noFill/>
          <a:ln w="11430">
            <a:solidFill>
              <a:srgbClr val="809E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20" name="object 464"/>
          <p:cNvSpPr>
            <a:spLocks noChangeArrowheads="1"/>
          </p:cNvSpPr>
          <p:nvPr/>
        </p:nvSpPr>
        <p:spPr bwMode="auto">
          <a:xfrm>
            <a:off x="3427413" y="12414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624069" y="0"/>
                </a:moveTo>
                <a:lnTo>
                  <a:pt x="2001943" y="0"/>
                </a:lnTo>
              </a:path>
              <a:path w="5715000">
                <a:moveTo>
                  <a:pt x="2001945" y="0"/>
                </a:moveTo>
                <a:lnTo>
                  <a:pt x="4624069" y="0"/>
                </a:lnTo>
              </a:path>
            </a:pathLst>
          </a:custGeom>
          <a:noFill/>
          <a:ln w="11430">
            <a:solidFill>
              <a:srgbClr val="7F9E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21" name="object 465"/>
          <p:cNvSpPr>
            <a:spLocks noChangeArrowheads="1"/>
          </p:cNvSpPr>
          <p:nvPr/>
        </p:nvSpPr>
        <p:spPr bwMode="auto">
          <a:xfrm>
            <a:off x="3427413" y="125095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605019" y="0"/>
                </a:moveTo>
                <a:lnTo>
                  <a:pt x="2021826" y="0"/>
                </a:lnTo>
              </a:path>
              <a:path w="5715000">
                <a:moveTo>
                  <a:pt x="2021827" y="0"/>
                </a:moveTo>
                <a:lnTo>
                  <a:pt x="4605019" y="0"/>
                </a:lnTo>
              </a:path>
            </a:pathLst>
          </a:custGeom>
          <a:noFill/>
          <a:ln w="10159">
            <a:solidFill>
              <a:srgbClr val="7E9D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22" name="object 466"/>
          <p:cNvSpPr>
            <a:spLocks noChangeArrowheads="1"/>
          </p:cNvSpPr>
          <p:nvPr/>
        </p:nvSpPr>
        <p:spPr bwMode="auto">
          <a:xfrm>
            <a:off x="3427413" y="12604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585969" y="0"/>
                </a:moveTo>
                <a:lnTo>
                  <a:pt x="2041708" y="0"/>
                </a:lnTo>
              </a:path>
              <a:path w="5715000">
                <a:moveTo>
                  <a:pt x="2041710" y="0"/>
                </a:moveTo>
                <a:lnTo>
                  <a:pt x="4585969" y="0"/>
                </a:lnTo>
              </a:path>
            </a:pathLst>
          </a:custGeom>
          <a:noFill/>
          <a:ln w="11430">
            <a:solidFill>
              <a:srgbClr val="7D9C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23" name="object 467"/>
          <p:cNvSpPr>
            <a:spLocks noChangeArrowheads="1"/>
          </p:cNvSpPr>
          <p:nvPr/>
        </p:nvSpPr>
        <p:spPr bwMode="auto">
          <a:xfrm>
            <a:off x="3427413" y="12700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565650" y="0"/>
                </a:moveTo>
                <a:lnTo>
                  <a:pt x="2062917" y="0"/>
                </a:lnTo>
              </a:path>
              <a:path w="5715000">
                <a:moveTo>
                  <a:pt x="2062918" y="0"/>
                </a:moveTo>
                <a:lnTo>
                  <a:pt x="4565649" y="0"/>
                </a:lnTo>
              </a:path>
            </a:pathLst>
          </a:custGeom>
          <a:noFill/>
          <a:ln w="11429">
            <a:solidFill>
              <a:srgbClr val="7C9B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24" name="object 468"/>
          <p:cNvSpPr>
            <a:spLocks noChangeArrowheads="1"/>
          </p:cNvSpPr>
          <p:nvPr/>
        </p:nvSpPr>
        <p:spPr bwMode="auto">
          <a:xfrm>
            <a:off x="3427413" y="12795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546600" y="0"/>
                </a:moveTo>
                <a:lnTo>
                  <a:pt x="2082800" y="0"/>
                </a:lnTo>
              </a:path>
              <a:path w="5715000">
                <a:moveTo>
                  <a:pt x="2082801" y="0"/>
                </a:moveTo>
                <a:lnTo>
                  <a:pt x="4546599" y="0"/>
                </a:lnTo>
              </a:path>
            </a:pathLst>
          </a:custGeom>
          <a:noFill/>
          <a:ln w="10160">
            <a:solidFill>
              <a:srgbClr val="7B9B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25" name="object 469"/>
          <p:cNvSpPr>
            <a:spLocks noChangeArrowheads="1"/>
          </p:cNvSpPr>
          <p:nvPr/>
        </p:nvSpPr>
        <p:spPr bwMode="auto">
          <a:xfrm>
            <a:off x="3427413" y="128905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527550" y="0"/>
                </a:moveTo>
                <a:lnTo>
                  <a:pt x="2102682" y="0"/>
                </a:lnTo>
              </a:path>
              <a:path w="5715000">
                <a:moveTo>
                  <a:pt x="2102684" y="0"/>
                </a:moveTo>
                <a:lnTo>
                  <a:pt x="4527549" y="0"/>
                </a:lnTo>
              </a:path>
            </a:pathLst>
          </a:custGeom>
          <a:noFill/>
          <a:ln w="11429">
            <a:solidFill>
              <a:srgbClr val="7A9A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26" name="object 470"/>
          <p:cNvSpPr>
            <a:spLocks noChangeArrowheads="1"/>
          </p:cNvSpPr>
          <p:nvPr/>
        </p:nvSpPr>
        <p:spPr bwMode="auto">
          <a:xfrm>
            <a:off x="3427413" y="12985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507230" y="0"/>
                </a:moveTo>
                <a:lnTo>
                  <a:pt x="2123891" y="0"/>
                </a:lnTo>
              </a:path>
              <a:path w="5715000">
                <a:moveTo>
                  <a:pt x="2123892" y="0"/>
                </a:moveTo>
                <a:lnTo>
                  <a:pt x="4507229" y="0"/>
                </a:lnTo>
              </a:path>
            </a:pathLst>
          </a:custGeom>
          <a:noFill/>
          <a:ln w="11430">
            <a:solidFill>
              <a:srgbClr val="7999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27" name="object 471"/>
          <p:cNvSpPr>
            <a:spLocks noChangeArrowheads="1"/>
          </p:cNvSpPr>
          <p:nvPr/>
        </p:nvSpPr>
        <p:spPr bwMode="auto">
          <a:xfrm>
            <a:off x="3427413" y="13081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488180" y="0"/>
                </a:moveTo>
                <a:lnTo>
                  <a:pt x="2143773" y="0"/>
                </a:lnTo>
              </a:path>
              <a:path w="5715000">
                <a:moveTo>
                  <a:pt x="2143775" y="0"/>
                </a:moveTo>
                <a:lnTo>
                  <a:pt x="4488179" y="0"/>
                </a:lnTo>
              </a:path>
            </a:pathLst>
          </a:custGeom>
          <a:noFill/>
          <a:ln w="10159">
            <a:solidFill>
              <a:srgbClr val="7899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28" name="object 472"/>
          <p:cNvSpPr>
            <a:spLocks noChangeArrowheads="1"/>
          </p:cNvSpPr>
          <p:nvPr/>
        </p:nvSpPr>
        <p:spPr bwMode="auto">
          <a:xfrm>
            <a:off x="3427413" y="13176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469130" y="0"/>
                </a:moveTo>
                <a:lnTo>
                  <a:pt x="2163656" y="0"/>
                </a:lnTo>
              </a:path>
              <a:path w="5715000">
                <a:moveTo>
                  <a:pt x="2163658" y="0"/>
                </a:moveTo>
                <a:lnTo>
                  <a:pt x="4469129" y="0"/>
                </a:lnTo>
              </a:path>
            </a:pathLst>
          </a:custGeom>
          <a:noFill/>
          <a:ln w="11430">
            <a:solidFill>
              <a:srgbClr val="7799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29" name="object 473"/>
          <p:cNvSpPr>
            <a:spLocks noChangeArrowheads="1"/>
          </p:cNvSpPr>
          <p:nvPr/>
        </p:nvSpPr>
        <p:spPr bwMode="auto">
          <a:xfrm>
            <a:off x="3427413" y="132873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448809" y="0"/>
                </a:moveTo>
                <a:lnTo>
                  <a:pt x="2184864" y="0"/>
                </a:lnTo>
              </a:path>
              <a:path w="5715000">
                <a:moveTo>
                  <a:pt x="2184866" y="0"/>
                </a:moveTo>
                <a:lnTo>
                  <a:pt x="4448809" y="0"/>
                </a:lnTo>
              </a:path>
            </a:pathLst>
          </a:custGeom>
          <a:noFill/>
          <a:ln w="11430">
            <a:solidFill>
              <a:srgbClr val="7697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30" name="object 474"/>
          <p:cNvSpPr>
            <a:spLocks noChangeArrowheads="1"/>
          </p:cNvSpPr>
          <p:nvPr/>
        </p:nvSpPr>
        <p:spPr bwMode="auto">
          <a:xfrm>
            <a:off x="3427413" y="133826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428490" y="0"/>
                </a:moveTo>
                <a:lnTo>
                  <a:pt x="2206073" y="0"/>
                </a:lnTo>
              </a:path>
              <a:path w="5715000">
                <a:moveTo>
                  <a:pt x="2206074" y="0"/>
                </a:moveTo>
                <a:lnTo>
                  <a:pt x="4428489" y="0"/>
                </a:lnTo>
              </a:path>
            </a:pathLst>
          </a:custGeom>
          <a:noFill/>
          <a:ln w="11430">
            <a:solidFill>
              <a:srgbClr val="7596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31" name="object 475"/>
          <p:cNvSpPr>
            <a:spLocks noChangeArrowheads="1"/>
          </p:cNvSpPr>
          <p:nvPr/>
        </p:nvSpPr>
        <p:spPr bwMode="auto">
          <a:xfrm>
            <a:off x="3427413" y="134778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409440" y="0"/>
                </a:moveTo>
                <a:lnTo>
                  <a:pt x="2225956" y="0"/>
                </a:lnTo>
              </a:path>
              <a:path w="5715000">
                <a:moveTo>
                  <a:pt x="2225957" y="0"/>
                </a:moveTo>
                <a:lnTo>
                  <a:pt x="4409439" y="0"/>
                </a:lnTo>
              </a:path>
            </a:pathLst>
          </a:custGeom>
          <a:noFill/>
          <a:ln w="10159">
            <a:solidFill>
              <a:srgbClr val="7495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32" name="object 476"/>
          <p:cNvSpPr>
            <a:spLocks noChangeArrowheads="1"/>
          </p:cNvSpPr>
          <p:nvPr/>
        </p:nvSpPr>
        <p:spPr bwMode="auto">
          <a:xfrm>
            <a:off x="3427413" y="135731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390390" y="0"/>
                </a:moveTo>
                <a:lnTo>
                  <a:pt x="2245838" y="0"/>
                </a:lnTo>
              </a:path>
              <a:path w="5715000">
                <a:moveTo>
                  <a:pt x="2245840" y="0"/>
                </a:moveTo>
                <a:lnTo>
                  <a:pt x="4390389" y="0"/>
                </a:lnTo>
              </a:path>
            </a:pathLst>
          </a:custGeom>
          <a:noFill/>
          <a:ln w="11430">
            <a:solidFill>
              <a:srgbClr val="7395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33" name="object 477"/>
          <p:cNvSpPr>
            <a:spLocks noChangeArrowheads="1"/>
          </p:cNvSpPr>
          <p:nvPr/>
        </p:nvSpPr>
        <p:spPr bwMode="auto">
          <a:xfrm>
            <a:off x="3427413" y="13684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370069" y="0"/>
                </a:moveTo>
                <a:lnTo>
                  <a:pt x="2267047" y="0"/>
                </a:lnTo>
              </a:path>
              <a:path w="5715000">
                <a:moveTo>
                  <a:pt x="2267048" y="0"/>
                </a:moveTo>
                <a:lnTo>
                  <a:pt x="4370069" y="0"/>
                </a:lnTo>
              </a:path>
            </a:pathLst>
          </a:custGeom>
          <a:noFill/>
          <a:ln w="11430">
            <a:solidFill>
              <a:srgbClr val="7294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34" name="object 478"/>
          <p:cNvSpPr>
            <a:spLocks noChangeArrowheads="1"/>
          </p:cNvSpPr>
          <p:nvPr/>
        </p:nvSpPr>
        <p:spPr bwMode="auto">
          <a:xfrm>
            <a:off x="3427413" y="137795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351019" y="0"/>
                </a:moveTo>
                <a:lnTo>
                  <a:pt x="2286929" y="0"/>
                </a:lnTo>
              </a:path>
              <a:path w="5715000">
                <a:moveTo>
                  <a:pt x="2286931" y="0"/>
                </a:moveTo>
                <a:lnTo>
                  <a:pt x="4351019" y="0"/>
                </a:lnTo>
              </a:path>
            </a:pathLst>
          </a:custGeom>
          <a:noFill/>
          <a:ln w="10159">
            <a:solidFill>
              <a:srgbClr val="7193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35" name="object 479"/>
          <p:cNvSpPr>
            <a:spLocks noChangeArrowheads="1"/>
          </p:cNvSpPr>
          <p:nvPr/>
        </p:nvSpPr>
        <p:spPr bwMode="auto">
          <a:xfrm>
            <a:off x="3427413" y="13874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331969" y="0"/>
                </a:moveTo>
                <a:lnTo>
                  <a:pt x="2306812" y="0"/>
                </a:lnTo>
              </a:path>
              <a:path w="5715000">
                <a:moveTo>
                  <a:pt x="2306814" y="0"/>
                </a:moveTo>
                <a:lnTo>
                  <a:pt x="4331969" y="0"/>
                </a:lnTo>
              </a:path>
            </a:pathLst>
          </a:custGeom>
          <a:noFill/>
          <a:ln w="11430">
            <a:solidFill>
              <a:srgbClr val="7092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36" name="object 480"/>
          <p:cNvSpPr>
            <a:spLocks noChangeArrowheads="1"/>
          </p:cNvSpPr>
          <p:nvPr/>
        </p:nvSpPr>
        <p:spPr bwMode="auto">
          <a:xfrm>
            <a:off x="3427413" y="13970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311650" y="0"/>
                </a:moveTo>
                <a:lnTo>
                  <a:pt x="2328527" y="0"/>
                </a:lnTo>
              </a:path>
              <a:path w="5715000">
                <a:moveTo>
                  <a:pt x="2328529" y="0"/>
                </a:moveTo>
                <a:lnTo>
                  <a:pt x="4311649" y="0"/>
                </a:lnTo>
              </a:path>
            </a:pathLst>
          </a:custGeom>
          <a:noFill/>
          <a:ln w="11429">
            <a:solidFill>
              <a:srgbClr val="6F92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37" name="object 481"/>
          <p:cNvSpPr>
            <a:spLocks noChangeArrowheads="1"/>
          </p:cNvSpPr>
          <p:nvPr/>
        </p:nvSpPr>
        <p:spPr bwMode="auto">
          <a:xfrm>
            <a:off x="3427413" y="14065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292600" y="0"/>
                </a:moveTo>
                <a:lnTo>
                  <a:pt x="2352211" y="0"/>
                </a:lnTo>
              </a:path>
              <a:path w="5715000">
                <a:moveTo>
                  <a:pt x="2352213" y="0"/>
                </a:moveTo>
                <a:lnTo>
                  <a:pt x="4292599" y="0"/>
                </a:lnTo>
              </a:path>
            </a:pathLst>
          </a:custGeom>
          <a:noFill/>
          <a:ln w="10160">
            <a:solidFill>
              <a:srgbClr val="6E91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38" name="object 482"/>
          <p:cNvSpPr>
            <a:spLocks noChangeArrowheads="1"/>
          </p:cNvSpPr>
          <p:nvPr/>
        </p:nvSpPr>
        <p:spPr bwMode="auto">
          <a:xfrm>
            <a:off x="3427413" y="141605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271501" y="0"/>
                </a:moveTo>
                <a:lnTo>
                  <a:pt x="2375895" y="0"/>
                </a:lnTo>
              </a:path>
              <a:path w="5715000">
                <a:moveTo>
                  <a:pt x="2375897" y="0"/>
                </a:moveTo>
                <a:lnTo>
                  <a:pt x="4271500" y="0"/>
                </a:lnTo>
              </a:path>
            </a:pathLst>
          </a:custGeom>
          <a:noFill/>
          <a:ln w="11429">
            <a:solidFill>
              <a:srgbClr val="6D90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39" name="object 483"/>
          <p:cNvSpPr>
            <a:spLocks noChangeArrowheads="1"/>
          </p:cNvSpPr>
          <p:nvPr/>
        </p:nvSpPr>
        <p:spPr bwMode="auto">
          <a:xfrm>
            <a:off x="3427413" y="14255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247904" y="0"/>
                </a:moveTo>
                <a:lnTo>
                  <a:pt x="2401158" y="0"/>
                </a:lnTo>
              </a:path>
              <a:path w="5715000">
                <a:moveTo>
                  <a:pt x="2401159" y="0"/>
                </a:moveTo>
                <a:lnTo>
                  <a:pt x="4247903" y="0"/>
                </a:lnTo>
              </a:path>
            </a:pathLst>
          </a:custGeom>
          <a:noFill/>
          <a:ln w="11430">
            <a:solidFill>
              <a:srgbClr val="6C8F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40" name="object 484"/>
          <p:cNvSpPr>
            <a:spLocks noChangeArrowheads="1"/>
          </p:cNvSpPr>
          <p:nvPr/>
        </p:nvSpPr>
        <p:spPr bwMode="auto">
          <a:xfrm>
            <a:off x="3427413" y="14351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225781" y="0"/>
                </a:moveTo>
                <a:lnTo>
                  <a:pt x="2424841" y="0"/>
                </a:lnTo>
              </a:path>
              <a:path w="5715000">
                <a:moveTo>
                  <a:pt x="2424843" y="0"/>
                </a:moveTo>
                <a:lnTo>
                  <a:pt x="4225780" y="0"/>
                </a:lnTo>
              </a:path>
            </a:pathLst>
          </a:custGeom>
          <a:noFill/>
          <a:ln w="10159">
            <a:solidFill>
              <a:srgbClr val="6B8E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41" name="object 485"/>
          <p:cNvSpPr>
            <a:spLocks noChangeArrowheads="1"/>
          </p:cNvSpPr>
          <p:nvPr/>
        </p:nvSpPr>
        <p:spPr bwMode="auto">
          <a:xfrm>
            <a:off x="3427413" y="14446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203659" y="0"/>
                </a:moveTo>
                <a:lnTo>
                  <a:pt x="2448525" y="0"/>
                </a:lnTo>
              </a:path>
              <a:path w="5715000">
                <a:moveTo>
                  <a:pt x="2448527" y="0"/>
                </a:moveTo>
                <a:lnTo>
                  <a:pt x="4203658" y="0"/>
                </a:lnTo>
              </a:path>
            </a:pathLst>
          </a:custGeom>
          <a:noFill/>
          <a:ln w="11430">
            <a:solidFill>
              <a:srgbClr val="6A8E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42" name="object 486"/>
          <p:cNvSpPr>
            <a:spLocks noChangeArrowheads="1"/>
          </p:cNvSpPr>
          <p:nvPr/>
        </p:nvSpPr>
        <p:spPr bwMode="auto">
          <a:xfrm>
            <a:off x="3427413" y="145573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180061" y="0"/>
                </a:moveTo>
                <a:lnTo>
                  <a:pt x="2473788" y="0"/>
                </a:lnTo>
              </a:path>
              <a:path w="5715000">
                <a:moveTo>
                  <a:pt x="2473790" y="0"/>
                </a:moveTo>
                <a:lnTo>
                  <a:pt x="4180060" y="0"/>
                </a:lnTo>
              </a:path>
            </a:pathLst>
          </a:custGeom>
          <a:noFill/>
          <a:ln w="11430">
            <a:solidFill>
              <a:srgbClr val="698D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43" name="object 487"/>
          <p:cNvSpPr>
            <a:spLocks noChangeArrowheads="1"/>
          </p:cNvSpPr>
          <p:nvPr/>
        </p:nvSpPr>
        <p:spPr bwMode="auto">
          <a:xfrm>
            <a:off x="3427413" y="146526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157939" y="0"/>
                </a:moveTo>
                <a:lnTo>
                  <a:pt x="2497472" y="0"/>
                </a:lnTo>
              </a:path>
              <a:path w="5715000">
                <a:moveTo>
                  <a:pt x="2497473" y="0"/>
                </a:moveTo>
                <a:lnTo>
                  <a:pt x="4157938" y="0"/>
                </a:lnTo>
              </a:path>
            </a:pathLst>
          </a:custGeom>
          <a:noFill/>
          <a:ln w="10159">
            <a:solidFill>
              <a:srgbClr val="688C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44" name="object 488"/>
          <p:cNvSpPr>
            <a:spLocks noChangeArrowheads="1"/>
          </p:cNvSpPr>
          <p:nvPr/>
        </p:nvSpPr>
        <p:spPr bwMode="auto">
          <a:xfrm>
            <a:off x="3427413" y="147478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135816" y="0"/>
                </a:moveTo>
                <a:lnTo>
                  <a:pt x="2521155" y="0"/>
                </a:lnTo>
              </a:path>
              <a:path w="5715000">
                <a:moveTo>
                  <a:pt x="2521157" y="0"/>
                </a:moveTo>
                <a:lnTo>
                  <a:pt x="4135815" y="0"/>
                </a:lnTo>
              </a:path>
            </a:pathLst>
          </a:custGeom>
          <a:noFill/>
          <a:ln w="11430">
            <a:solidFill>
              <a:srgbClr val="678B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45" name="object 489"/>
          <p:cNvSpPr>
            <a:spLocks noChangeArrowheads="1"/>
          </p:cNvSpPr>
          <p:nvPr/>
        </p:nvSpPr>
        <p:spPr bwMode="auto">
          <a:xfrm>
            <a:off x="3427413" y="148431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112219" y="0"/>
                </a:moveTo>
                <a:lnTo>
                  <a:pt x="2546418" y="0"/>
                </a:lnTo>
              </a:path>
              <a:path w="5715000">
                <a:moveTo>
                  <a:pt x="2546420" y="0"/>
                </a:moveTo>
                <a:lnTo>
                  <a:pt x="4112218" y="0"/>
                </a:lnTo>
              </a:path>
            </a:pathLst>
          </a:custGeom>
          <a:noFill/>
          <a:ln w="11430">
            <a:solidFill>
              <a:srgbClr val="668B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46" name="object 490"/>
          <p:cNvSpPr>
            <a:spLocks noChangeArrowheads="1"/>
          </p:cNvSpPr>
          <p:nvPr/>
        </p:nvSpPr>
        <p:spPr bwMode="auto">
          <a:xfrm>
            <a:off x="3427413" y="14954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085296" y="0"/>
                </a:moveTo>
                <a:lnTo>
                  <a:pt x="2573782" y="0"/>
                </a:lnTo>
              </a:path>
              <a:path w="5715000">
                <a:moveTo>
                  <a:pt x="2573784" y="0"/>
                </a:moveTo>
                <a:lnTo>
                  <a:pt x="4085295" y="0"/>
                </a:lnTo>
              </a:path>
            </a:pathLst>
          </a:custGeom>
          <a:noFill/>
          <a:ln w="11430">
            <a:solidFill>
              <a:srgbClr val="668A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47" name="object 491"/>
          <p:cNvSpPr>
            <a:spLocks noChangeArrowheads="1"/>
          </p:cNvSpPr>
          <p:nvPr/>
        </p:nvSpPr>
        <p:spPr bwMode="auto">
          <a:xfrm>
            <a:off x="3427413" y="150495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058187" y="0"/>
                </a:moveTo>
                <a:lnTo>
                  <a:pt x="2601404" y="0"/>
                </a:lnTo>
              </a:path>
              <a:path w="5715000">
                <a:moveTo>
                  <a:pt x="2601406" y="0"/>
                </a:moveTo>
                <a:lnTo>
                  <a:pt x="4058186" y="0"/>
                </a:lnTo>
              </a:path>
            </a:pathLst>
          </a:custGeom>
          <a:noFill/>
          <a:ln w="10159">
            <a:solidFill>
              <a:srgbClr val="6489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48" name="object 492"/>
          <p:cNvSpPr>
            <a:spLocks noChangeArrowheads="1"/>
          </p:cNvSpPr>
          <p:nvPr/>
        </p:nvSpPr>
        <p:spPr bwMode="auto">
          <a:xfrm>
            <a:off x="3427413" y="15144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031077" y="0"/>
                </a:moveTo>
                <a:lnTo>
                  <a:pt x="2629027" y="0"/>
                </a:lnTo>
              </a:path>
              <a:path w="5715000">
                <a:moveTo>
                  <a:pt x="2629028" y="0"/>
                </a:moveTo>
                <a:lnTo>
                  <a:pt x="4031076" y="0"/>
                </a:lnTo>
              </a:path>
            </a:pathLst>
          </a:custGeom>
          <a:noFill/>
          <a:ln w="11430">
            <a:solidFill>
              <a:srgbClr val="6388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49" name="object 493"/>
          <p:cNvSpPr>
            <a:spLocks noChangeArrowheads="1"/>
          </p:cNvSpPr>
          <p:nvPr/>
        </p:nvSpPr>
        <p:spPr bwMode="auto">
          <a:xfrm>
            <a:off x="3427413" y="15240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4002160" y="0"/>
                </a:moveTo>
                <a:lnTo>
                  <a:pt x="2658491" y="0"/>
                </a:lnTo>
              </a:path>
              <a:path w="5715000">
                <a:moveTo>
                  <a:pt x="2658492" y="0"/>
                </a:moveTo>
                <a:lnTo>
                  <a:pt x="4002159" y="0"/>
                </a:lnTo>
              </a:path>
            </a:pathLst>
          </a:custGeom>
          <a:noFill/>
          <a:ln w="11429">
            <a:solidFill>
              <a:srgbClr val="6288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50" name="object 494"/>
          <p:cNvSpPr>
            <a:spLocks noChangeArrowheads="1"/>
          </p:cNvSpPr>
          <p:nvPr/>
        </p:nvSpPr>
        <p:spPr bwMode="auto">
          <a:xfrm>
            <a:off x="3427413" y="15335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3975051" y="0"/>
                </a:moveTo>
                <a:lnTo>
                  <a:pt x="2686113" y="0"/>
                </a:lnTo>
              </a:path>
              <a:path w="5715000">
                <a:moveTo>
                  <a:pt x="2686115" y="0"/>
                </a:moveTo>
                <a:lnTo>
                  <a:pt x="3975050" y="0"/>
                </a:lnTo>
              </a:path>
            </a:pathLst>
          </a:custGeom>
          <a:noFill/>
          <a:ln w="10160">
            <a:solidFill>
              <a:srgbClr val="6187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51" name="object 495"/>
          <p:cNvSpPr>
            <a:spLocks noChangeArrowheads="1"/>
          </p:cNvSpPr>
          <p:nvPr/>
        </p:nvSpPr>
        <p:spPr bwMode="auto">
          <a:xfrm>
            <a:off x="3427413" y="154305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3947941" y="0"/>
                </a:moveTo>
                <a:lnTo>
                  <a:pt x="2713735" y="0"/>
                </a:lnTo>
              </a:path>
              <a:path w="5715000">
                <a:moveTo>
                  <a:pt x="2713737" y="0"/>
                </a:moveTo>
                <a:lnTo>
                  <a:pt x="3947940" y="0"/>
                </a:lnTo>
              </a:path>
            </a:pathLst>
          </a:custGeom>
          <a:noFill/>
          <a:ln w="11429">
            <a:solidFill>
              <a:srgbClr val="6086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52" name="object 496"/>
          <p:cNvSpPr>
            <a:spLocks noChangeArrowheads="1"/>
          </p:cNvSpPr>
          <p:nvPr/>
        </p:nvSpPr>
        <p:spPr bwMode="auto">
          <a:xfrm>
            <a:off x="3427413" y="15525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3919024" y="0"/>
                </a:moveTo>
                <a:lnTo>
                  <a:pt x="2743199" y="0"/>
                </a:lnTo>
              </a:path>
              <a:path w="5715000">
                <a:moveTo>
                  <a:pt x="2743201" y="0"/>
                </a:moveTo>
                <a:lnTo>
                  <a:pt x="3919023" y="0"/>
                </a:lnTo>
              </a:path>
            </a:pathLst>
          </a:custGeom>
          <a:noFill/>
          <a:ln w="11430">
            <a:solidFill>
              <a:srgbClr val="5F85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53" name="object 497"/>
          <p:cNvSpPr>
            <a:spLocks noChangeArrowheads="1"/>
          </p:cNvSpPr>
          <p:nvPr/>
        </p:nvSpPr>
        <p:spPr bwMode="auto">
          <a:xfrm>
            <a:off x="3427413" y="15621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3885812" y="0"/>
                </a:moveTo>
                <a:lnTo>
                  <a:pt x="2770822" y="0"/>
                </a:lnTo>
              </a:path>
              <a:path w="5715000">
                <a:moveTo>
                  <a:pt x="2770824" y="0"/>
                </a:moveTo>
                <a:lnTo>
                  <a:pt x="3885811" y="0"/>
                </a:lnTo>
              </a:path>
            </a:pathLst>
          </a:custGeom>
          <a:noFill/>
          <a:ln w="10159">
            <a:solidFill>
              <a:srgbClr val="5E85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54" name="object 498"/>
          <p:cNvSpPr>
            <a:spLocks noChangeArrowheads="1"/>
          </p:cNvSpPr>
          <p:nvPr/>
        </p:nvSpPr>
        <p:spPr bwMode="auto">
          <a:xfrm>
            <a:off x="3427413" y="15716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3851662" y="0"/>
                </a:moveTo>
                <a:lnTo>
                  <a:pt x="2804248" y="0"/>
                </a:lnTo>
              </a:path>
              <a:path w="5715000">
                <a:moveTo>
                  <a:pt x="2804251" y="0"/>
                </a:moveTo>
                <a:lnTo>
                  <a:pt x="3851660" y="0"/>
                </a:lnTo>
              </a:path>
            </a:pathLst>
          </a:custGeom>
          <a:noFill/>
          <a:ln w="11430">
            <a:solidFill>
              <a:srgbClr val="5D84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55" name="object 499"/>
          <p:cNvSpPr>
            <a:spLocks noChangeArrowheads="1"/>
          </p:cNvSpPr>
          <p:nvPr/>
        </p:nvSpPr>
        <p:spPr bwMode="auto">
          <a:xfrm>
            <a:off x="3427413" y="158273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3815234" y="0"/>
                </a:moveTo>
                <a:lnTo>
                  <a:pt x="2842998" y="0"/>
                </a:lnTo>
              </a:path>
              <a:path w="5715000">
                <a:moveTo>
                  <a:pt x="2843000" y="0"/>
                </a:moveTo>
                <a:lnTo>
                  <a:pt x="3815233" y="0"/>
                </a:lnTo>
              </a:path>
            </a:pathLst>
          </a:custGeom>
          <a:noFill/>
          <a:ln w="11430">
            <a:solidFill>
              <a:srgbClr val="5C83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56" name="object 500"/>
          <p:cNvSpPr>
            <a:spLocks noChangeArrowheads="1"/>
          </p:cNvSpPr>
          <p:nvPr/>
        </p:nvSpPr>
        <p:spPr bwMode="auto">
          <a:xfrm>
            <a:off x="3427413" y="159226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3781084" y="0"/>
                </a:moveTo>
                <a:lnTo>
                  <a:pt x="2879326" y="0"/>
                </a:lnTo>
              </a:path>
              <a:path w="5715000">
                <a:moveTo>
                  <a:pt x="2879328" y="0"/>
                </a:moveTo>
                <a:lnTo>
                  <a:pt x="3781082" y="0"/>
                </a:lnTo>
              </a:path>
            </a:pathLst>
          </a:custGeom>
          <a:noFill/>
          <a:ln w="10159">
            <a:solidFill>
              <a:srgbClr val="5B82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57" name="object 501"/>
          <p:cNvSpPr>
            <a:spLocks noChangeArrowheads="1"/>
          </p:cNvSpPr>
          <p:nvPr/>
        </p:nvSpPr>
        <p:spPr bwMode="auto">
          <a:xfrm>
            <a:off x="3427413" y="1601788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3746933" y="0"/>
                </a:moveTo>
                <a:lnTo>
                  <a:pt x="2915654" y="0"/>
                </a:lnTo>
              </a:path>
              <a:path w="5715000">
                <a:moveTo>
                  <a:pt x="2915656" y="0"/>
                </a:moveTo>
                <a:lnTo>
                  <a:pt x="3746932" y="0"/>
                </a:lnTo>
              </a:path>
            </a:pathLst>
          </a:custGeom>
          <a:noFill/>
          <a:ln w="11430">
            <a:solidFill>
              <a:srgbClr val="5A82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58" name="object 502"/>
          <p:cNvSpPr>
            <a:spLocks noChangeArrowheads="1"/>
          </p:cNvSpPr>
          <p:nvPr/>
        </p:nvSpPr>
        <p:spPr bwMode="auto">
          <a:xfrm>
            <a:off x="3427413" y="1611313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3701062" y="0"/>
                </a:moveTo>
                <a:lnTo>
                  <a:pt x="2954403" y="0"/>
                </a:lnTo>
              </a:path>
              <a:path w="5715000">
                <a:moveTo>
                  <a:pt x="2954406" y="0"/>
                </a:moveTo>
                <a:lnTo>
                  <a:pt x="3701059" y="0"/>
                </a:lnTo>
              </a:path>
            </a:pathLst>
          </a:custGeom>
          <a:noFill/>
          <a:ln w="11430">
            <a:solidFill>
              <a:srgbClr val="5981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59" name="object 503"/>
          <p:cNvSpPr>
            <a:spLocks noChangeArrowheads="1"/>
          </p:cNvSpPr>
          <p:nvPr/>
        </p:nvSpPr>
        <p:spPr bwMode="auto">
          <a:xfrm>
            <a:off x="3427413" y="162242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3645746" y="0"/>
                </a:moveTo>
                <a:lnTo>
                  <a:pt x="2996194" y="0"/>
                </a:lnTo>
              </a:path>
              <a:path w="5715000">
                <a:moveTo>
                  <a:pt x="2996198" y="0"/>
                </a:moveTo>
                <a:lnTo>
                  <a:pt x="3645744" y="0"/>
                </a:lnTo>
              </a:path>
            </a:pathLst>
          </a:custGeom>
          <a:noFill/>
          <a:ln w="11430">
            <a:solidFill>
              <a:srgbClr val="5880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60" name="object 504"/>
          <p:cNvSpPr>
            <a:spLocks noChangeArrowheads="1"/>
          </p:cNvSpPr>
          <p:nvPr/>
        </p:nvSpPr>
        <p:spPr bwMode="auto">
          <a:xfrm>
            <a:off x="3427413" y="163195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3593888" y="0"/>
                </a:moveTo>
                <a:lnTo>
                  <a:pt x="3055328" y="0"/>
                </a:lnTo>
              </a:path>
              <a:path w="5715000">
                <a:moveTo>
                  <a:pt x="3055332" y="0"/>
                </a:moveTo>
                <a:lnTo>
                  <a:pt x="3593885" y="0"/>
                </a:lnTo>
              </a:path>
            </a:pathLst>
          </a:custGeom>
          <a:noFill/>
          <a:ln w="10159">
            <a:solidFill>
              <a:srgbClr val="577F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61" name="object 505"/>
          <p:cNvSpPr>
            <a:spLocks noChangeArrowheads="1"/>
          </p:cNvSpPr>
          <p:nvPr/>
        </p:nvSpPr>
        <p:spPr bwMode="auto">
          <a:xfrm>
            <a:off x="3427413" y="1641475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3542029" y="0"/>
                </a:moveTo>
                <a:lnTo>
                  <a:pt x="3114463" y="0"/>
                </a:lnTo>
              </a:path>
              <a:path w="5715000">
                <a:moveTo>
                  <a:pt x="3114466" y="0"/>
                </a:moveTo>
                <a:lnTo>
                  <a:pt x="3542024" y="0"/>
                </a:lnTo>
              </a:path>
            </a:pathLst>
          </a:custGeom>
          <a:noFill/>
          <a:ln w="11430">
            <a:solidFill>
              <a:srgbClr val="567F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62" name="object 506"/>
          <p:cNvSpPr>
            <a:spLocks noChangeArrowheads="1"/>
          </p:cNvSpPr>
          <p:nvPr/>
        </p:nvSpPr>
        <p:spPr bwMode="auto">
          <a:xfrm>
            <a:off x="3427413" y="1651000"/>
            <a:ext cx="5715000" cy="0"/>
          </a:xfrm>
          <a:custGeom>
            <a:avLst/>
            <a:gdLst>
              <a:gd name="T0" fmla="*/ 0 w 5715000"/>
              <a:gd name="T1" fmla="*/ 5715000 w 5715000"/>
            </a:gdLst>
            <a:ahLst/>
            <a:cxnLst/>
            <a:rect l="T0" t="0" r="T1" b="0"/>
            <a:pathLst>
              <a:path w="5715000">
                <a:moveTo>
                  <a:pt x="3428706" y="0"/>
                </a:moveTo>
                <a:lnTo>
                  <a:pt x="3177540" y="0"/>
                </a:lnTo>
              </a:path>
              <a:path w="5715000">
                <a:moveTo>
                  <a:pt x="3177556" y="0"/>
                </a:moveTo>
                <a:lnTo>
                  <a:pt x="3428701" y="0"/>
                </a:lnTo>
              </a:path>
            </a:pathLst>
          </a:custGeom>
          <a:noFill/>
          <a:ln w="11429">
            <a:solidFill>
              <a:srgbClr val="557E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63" name="object 507"/>
          <p:cNvSpPr>
            <a:spLocks noChangeArrowheads="1"/>
          </p:cNvSpPr>
          <p:nvPr/>
        </p:nvSpPr>
        <p:spPr bwMode="auto">
          <a:xfrm>
            <a:off x="1609725" y="1852613"/>
            <a:ext cx="1471613" cy="15255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64" name="object 6"/>
          <p:cNvSpPr>
            <a:spLocks noChangeArrowheads="1"/>
          </p:cNvSpPr>
          <p:nvPr/>
        </p:nvSpPr>
        <p:spPr bwMode="auto">
          <a:xfrm>
            <a:off x="-1588" y="55578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065270" y="0"/>
                </a:moveTo>
                <a:lnTo>
                  <a:pt x="3686429" y="0"/>
                </a:lnTo>
              </a:path>
              <a:path w="9154160">
                <a:moveTo>
                  <a:pt x="3686411" y="0"/>
                </a:moveTo>
                <a:lnTo>
                  <a:pt x="4065278" y="0"/>
                </a:lnTo>
              </a:path>
            </a:pathLst>
          </a:custGeom>
          <a:noFill/>
          <a:ln w="8890">
            <a:solidFill>
              <a:srgbClr val="527B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65" name="object 7"/>
          <p:cNvSpPr>
            <a:spLocks noChangeArrowheads="1"/>
          </p:cNvSpPr>
          <p:nvPr/>
        </p:nvSpPr>
        <p:spPr bwMode="auto">
          <a:xfrm>
            <a:off x="-1588" y="55657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160319" y="0"/>
                </a:moveTo>
                <a:lnTo>
                  <a:pt x="3510406" y="0"/>
                </a:lnTo>
              </a:path>
              <a:path w="9154160">
                <a:moveTo>
                  <a:pt x="3510388" y="0"/>
                </a:moveTo>
                <a:lnTo>
                  <a:pt x="4160328" y="0"/>
                </a:lnTo>
              </a:path>
            </a:pathLst>
          </a:custGeom>
          <a:noFill/>
          <a:ln w="8889">
            <a:solidFill>
              <a:srgbClr val="537C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66" name="object 8"/>
          <p:cNvSpPr>
            <a:spLocks noChangeArrowheads="1"/>
          </p:cNvSpPr>
          <p:nvPr/>
        </p:nvSpPr>
        <p:spPr bwMode="auto">
          <a:xfrm>
            <a:off x="-1588" y="55721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255368" y="0"/>
                </a:moveTo>
                <a:lnTo>
                  <a:pt x="3424399" y="0"/>
                </a:lnTo>
              </a:path>
              <a:path w="9154160">
                <a:moveTo>
                  <a:pt x="3424392" y="0"/>
                </a:moveTo>
                <a:lnTo>
                  <a:pt x="4255377" y="0"/>
                </a:lnTo>
              </a:path>
            </a:pathLst>
          </a:custGeom>
          <a:noFill/>
          <a:ln w="8889">
            <a:solidFill>
              <a:srgbClr val="547D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67" name="object 9"/>
          <p:cNvSpPr>
            <a:spLocks noChangeArrowheads="1"/>
          </p:cNvSpPr>
          <p:nvPr/>
        </p:nvSpPr>
        <p:spPr bwMode="auto">
          <a:xfrm>
            <a:off x="-1588" y="55800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350418" y="0"/>
                </a:moveTo>
                <a:lnTo>
                  <a:pt x="3356394" y="0"/>
                </a:lnTo>
              </a:path>
              <a:path w="9154160">
                <a:moveTo>
                  <a:pt x="3356387" y="0"/>
                </a:moveTo>
                <a:lnTo>
                  <a:pt x="4350426" y="0"/>
                </a:lnTo>
              </a:path>
            </a:pathLst>
          </a:custGeom>
          <a:noFill/>
          <a:ln w="8890">
            <a:solidFill>
              <a:srgbClr val="557E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68" name="object 10"/>
          <p:cNvSpPr>
            <a:spLocks noChangeArrowheads="1"/>
          </p:cNvSpPr>
          <p:nvPr/>
        </p:nvSpPr>
        <p:spPr bwMode="auto">
          <a:xfrm>
            <a:off x="-1588" y="55880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415379" y="0"/>
                </a:moveTo>
                <a:lnTo>
                  <a:pt x="3288389" y="0"/>
                </a:lnTo>
              </a:path>
              <a:path w="9154160">
                <a:moveTo>
                  <a:pt x="3288382" y="0"/>
                </a:moveTo>
                <a:lnTo>
                  <a:pt x="4415384" y="0"/>
                </a:lnTo>
              </a:path>
            </a:pathLst>
          </a:custGeom>
          <a:noFill/>
          <a:ln w="8889">
            <a:solidFill>
              <a:srgbClr val="567E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69" name="object 11"/>
          <p:cNvSpPr>
            <a:spLocks noChangeArrowheads="1"/>
          </p:cNvSpPr>
          <p:nvPr/>
        </p:nvSpPr>
        <p:spPr bwMode="auto">
          <a:xfrm>
            <a:off x="-1588" y="55959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474322" y="0"/>
                </a:moveTo>
                <a:lnTo>
                  <a:pt x="3220384" y="0"/>
                </a:lnTo>
              </a:path>
              <a:path w="9154160">
                <a:moveTo>
                  <a:pt x="3220377" y="0"/>
                </a:moveTo>
                <a:lnTo>
                  <a:pt x="4474327" y="0"/>
                </a:lnTo>
              </a:path>
            </a:pathLst>
          </a:custGeom>
          <a:noFill/>
          <a:ln w="8890">
            <a:solidFill>
              <a:srgbClr val="577FA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70" name="object 12"/>
          <p:cNvSpPr>
            <a:spLocks noChangeArrowheads="1"/>
          </p:cNvSpPr>
          <p:nvPr/>
        </p:nvSpPr>
        <p:spPr bwMode="auto">
          <a:xfrm>
            <a:off x="-1588" y="56038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533265" y="0"/>
                </a:moveTo>
                <a:lnTo>
                  <a:pt x="3152379" y="0"/>
                </a:lnTo>
              </a:path>
              <a:path w="9154160">
                <a:moveTo>
                  <a:pt x="3152372" y="0"/>
                </a:moveTo>
                <a:lnTo>
                  <a:pt x="4533269" y="0"/>
                </a:lnTo>
              </a:path>
            </a:pathLst>
          </a:custGeom>
          <a:noFill/>
          <a:ln w="8889">
            <a:solidFill>
              <a:srgbClr val="5880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71" name="object 13"/>
          <p:cNvSpPr>
            <a:spLocks noChangeArrowheads="1"/>
          </p:cNvSpPr>
          <p:nvPr/>
        </p:nvSpPr>
        <p:spPr bwMode="auto">
          <a:xfrm>
            <a:off x="-1588" y="56102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592207" y="0"/>
                </a:moveTo>
                <a:lnTo>
                  <a:pt x="3084374" y="0"/>
                </a:lnTo>
              </a:path>
              <a:path w="9154160">
                <a:moveTo>
                  <a:pt x="3084367" y="0"/>
                </a:moveTo>
                <a:lnTo>
                  <a:pt x="4592212" y="0"/>
                </a:lnTo>
              </a:path>
            </a:pathLst>
          </a:custGeom>
          <a:noFill/>
          <a:ln w="8889">
            <a:solidFill>
              <a:srgbClr val="5981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72" name="object 14"/>
          <p:cNvSpPr>
            <a:spLocks noChangeArrowheads="1"/>
          </p:cNvSpPr>
          <p:nvPr/>
        </p:nvSpPr>
        <p:spPr bwMode="auto">
          <a:xfrm>
            <a:off x="-1588" y="56181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651150" y="0"/>
                </a:moveTo>
                <a:lnTo>
                  <a:pt x="3016369" y="0"/>
                </a:lnTo>
              </a:path>
              <a:path w="9154160">
                <a:moveTo>
                  <a:pt x="3016362" y="0"/>
                </a:moveTo>
                <a:lnTo>
                  <a:pt x="4651155" y="0"/>
                </a:lnTo>
              </a:path>
            </a:pathLst>
          </a:custGeom>
          <a:noFill/>
          <a:ln w="8890">
            <a:solidFill>
              <a:srgbClr val="5A81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73" name="object 15"/>
          <p:cNvSpPr>
            <a:spLocks noChangeArrowheads="1"/>
          </p:cNvSpPr>
          <p:nvPr/>
        </p:nvSpPr>
        <p:spPr bwMode="auto">
          <a:xfrm>
            <a:off x="-1588" y="56261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707200" y="0"/>
                </a:moveTo>
                <a:lnTo>
                  <a:pt x="2948364" y="0"/>
                </a:lnTo>
              </a:path>
              <a:path w="9154160">
                <a:moveTo>
                  <a:pt x="2948357" y="0"/>
                </a:moveTo>
                <a:lnTo>
                  <a:pt x="4707203" y="0"/>
                </a:lnTo>
              </a:path>
            </a:pathLst>
          </a:custGeom>
          <a:noFill/>
          <a:ln w="8889">
            <a:solidFill>
              <a:srgbClr val="5B82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74" name="object 16"/>
          <p:cNvSpPr>
            <a:spLocks noChangeArrowheads="1"/>
          </p:cNvSpPr>
          <p:nvPr/>
        </p:nvSpPr>
        <p:spPr bwMode="auto">
          <a:xfrm>
            <a:off x="-1588" y="56340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748783" y="0"/>
                </a:moveTo>
                <a:lnTo>
                  <a:pt x="2880360" y="0"/>
                </a:lnTo>
              </a:path>
              <a:path w="9154160">
                <a:moveTo>
                  <a:pt x="2880355" y="0"/>
                </a:moveTo>
                <a:lnTo>
                  <a:pt x="4748787" y="0"/>
                </a:lnTo>
              </a:path>
            </a:pathLst>
          </a:custGeom>
          <a:noFill/>
          <a:ln w="8890">
            <a:solidFill>
              <a:srgbClr val="5C83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75" name="object 17"/>
          <p:cNvSpPr>
            <a:spLocks noChangeArrowheads="1"/>
          </p:cNvSpPr>
          <p:nvPr/>
        </p:nvSpPr>
        <p:spPr bwMode="auto">
          <a:xfrm>
            <a:off x="-1588" y="56419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790367" y="0"/>
                </a:moveTo>
                <a:lnTo>
                  <a:pt x="2839922" y="0"/>
                </a:lnTo>
              </a:path>
              <a:path w="9154160">
                <a:moveTo>
                  <a:pt x="2839917" y="0"/>
                </a:moveTo>
                <a:lnTo>
                  <a:pt x="4790370" y="0"/>
                </a:lnTo>
              </a:path>
            </a:pathLst>
          </a:custGeom>
          <a:noFill/>
          <a:ln w="8889">
            <a:solidFill>
              <a:srgbClr val="5D84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76" name="object 18"/>
          <p:cNvSpPr>
            <a:spLocks noChangeArrowheads="1"/>
          </p:cNvSpPr>
          <p:nvPr/>
        </p:nvSpPr>
        <p:spPr bwMode="auto">
          <a:xfrm>
            <a:off x="-1588" y="56483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831950" y="0"/>
                </a:moveTo>
                <a:lnTo>
                  <a:pt x="2799484" y="0"/>
                </a:lnTo>
              </a:path>
              <a:path w="9154160">
                <a:moveTo>
                  <a:pt x="2799479" y="0"/>
                </a:moveTo>
                <a:lnTo>
                  <a:pt x="4831954" y="0"/>
                </a:lnTo>
              </a:path>
            </a:pathLst>
          </a:custGeom>
          <a:noFill/>
          <a:ln w="8889">
            <a:solidFill>
              <a:srgbClr val="5E84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77" name="object 19"/>
          <p:cNvSpPr>
            <a:spLocks noChangeArrowheads="1"/>
          </p:cNvSpPr>
          <p:nvPr/>
        </p:nvSpPr>
        <p:spPr bwMode="auto">
          <a:xfrm>
            <a:off x="-1588" y="56562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873534" y="0"/>
                </a:moveTo>
                <a:lnTo>
                  <a:pt x="2759046" y="0"/>
                </a:lnTo>
              </a:path>
              <a:path w="9154160">
                <a:moveTo>
                  <a:pt x="2759041" y="0"/>
                </a:moveTo>
                <a:lnTo>
                  <a:pt x="4873537" y="0"/>
                </a:lnTo>
              </a:path>
            </a:pathLst>
          </a:custGeom>
          <a:noFill/>
          <a:ln w="8890">
            <a:solidFill>
              <a:srgbClr val="5F85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78" name="object 20"/>
          <p:cNvSpPr>
            <a:spLocks noChangeArrowheads="1"/>
          </p:cNvSpPr>
          <p:nvPr/>
        </p:nvSpPr>
        <p:spPr bwMode="auto">
          <a:xfrm>
            <a:off x="-1588" y="56642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915117" y="0"/>
                </a:moveTo>
                <a:lnTo>
                  <a:pt x="2718608" y="0"/>
                </a:lnTo>
              </a:path>
              <a:path w="9154160">
                <a:moveTo>
                  <a:pt x="2718603" y="0"/>
                </a:moveTo>
                <a:lnTo>
                  <a:pt x="4915120" y="0"/>
                </a:lnTo>
              </a:path>
            </a:pathLst>
          </a:custGeom>
          <a:noFill/>
          <a:ln w="8889">
            <a:solidFill>
              <a:srgbClr val="6086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79" name="object 21"/>
          <p:cNvSpPr>
            <a:spLocks noChangeArrowheads="1"/>
          </p:cNvSpPr>
          <p:nvPr/>
        </p:nvSpPr>
        <p:spPr bwMode="auto">
          <a:xfrm>
            <a:off x="-1588" y="56721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956701" y="0"/>
                </a:moveTo>
                <a:lnTo>
                  <a:pt x="2678170" y="0"/>
                </a:lnTo>
              </a:path>
              <a:path w="9154160">
                <a:moveTo>
                  <a:pt x="2678165" y="0"/>
                </a:moveTo>
                <a:lnTo>
                  <a:pt x="4956704" y="0"/>
                </a:lnTo>
              </a:path>
            </a:pathLst>
          </a:custGeom>
          <a:noFill/>
          <a:ln w="8890">
            <a:solidFill>
              <a:srgbClr val="6187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80" name="object 22"/>
          <p:cNvSpPr>
            <a:spLocks noChangeArrowheads="1"/>
          </p:cNvSpPr>
          <p:nvPr/>
        </p:nvSpPr>
        <p:spPr bwMode="auto">
          <a:xfrm>
            <a:off x="-1588" y="56800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4998284" y="0"/>
                </a:moveTo>
                <a:lnTo>
                  <a:pt x="2637732" y="0"/>
                </a:lnTo>
              </a:path>
              <a:path w="9154160">
                <a:moveTo>
                  <a:pt x="2637727" y="0"/>
                </a:moveTo>
                <a:lnTo>
                  <a:pt x="4998287" y="0"/>
                </a:lnTo>
              </a:path>
            </a:pathLst>
          </a:custGeom>
          <a:noFill/>
          <a:ln w="8889">
            <a:solidFill>
              <a:srgbClr val="6287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81" name="object 23"/>
          <p:cNvSpPr>
            <a:spLocks noChangeArrowheads="1"/>
          </p:cNvSpPr>
          <p:nvPr/>
        </p:nvSpPr>
        <p:spPr bwMode="auto">
          <a:xfrm>
            <a:off x="-1588" y="56864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039868" y="0"/>
                </a:moveTo>
                <a:lnTo>
                  <a:pt x="2597294" y="0"/>
                </a:lnTo>
              </a:path>
              <a:path w="9154160">
                <a:moveTo>
                  <a:pt x="2597289" y="0"/>
                </a:moveTo>
                <a:lnTo>
                  <a:pt x="5039871" y="0"/>
                </a:lnTo>
              </a:path>
            </a:pathLst>
          </a:custGeom>
          <a:noFill/>
          <a:ln w="8889">
            <a:solidFill>
              <a:srgbClr val="6388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82" name="object 24"/>
          <p:cNvSpPr>
            <a:spLocks noChangeArrowheads="1"/>
          </p:cNvSpPr>
          <p:nvPr/>
        </p:nvSpPr>
        <p:spPr bwMode="auto">
          <a:xfrm>
            <a:off x="-1588" y="56943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081451" y="0"/>
                </a:moveTo>
                <a:lnTo>
                  <a:pt x="2556856" y="0"/>
                </a:lnTo>
              </a:path>
              <a:path w="9154160">
                <a:moveTo>
                  <a:pt x="2556851" y="0"/>
                </a:moveTo>
                <a:lnTo>
                  <a:pt x="5081454" y="0"/>
                </a:lnTo>
              </a:path>
            </a:pathLst>
          </a:custGeom>
          <a:noFill/>
          <a:ln w="8890">
            <a:solidFill>
              <a:srgbClr val="6489B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83" name="object 25"/>
          <p:cNvSpPr>
            <a:spLocks noChangeArrowheads="1"/>
          </p:cNvSpPr>
          <p:nvPr/>
        </p:nvSpPr>
        <p:spPr bwMode="auto">
          <a:xfrm>
            <a:off x="-1588" y="57023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123034" y="0"/>
                </a:moveTo>
                <a:lnTo>
                  <a:pt x="2516418" y="0"/>
                </a:lnTo>
              </a:path>
              <a:path w="9154160">
                <a:moveTo>
                  <a:pt x="2516413" y="0"/>
                </a:moveTo>
                <a:lnTo>
                  <a:pt x="5123037" y="0"/>
                </a:lnTo>
              </a:path>
            </a:pathLst>
          </a:custGeom>
          <a:noFill/>
          <a:ln w="8889">
            <a:solidFill>
              <a:srgbClr val="668A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84" name="object 26"/>
          <p:cNvSpPr>
            <a:spLocks noChangeArrowheads="1"/>
          </p:cNvSpPr>
          <p:nvPr/>
        </p:nvSpPr>
        <p:spPr bwMode="auto">
          <a:xfrm>
            <a:off x="-1588" y="57102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164618" y="0"/>
                </a:moveTo>
                <a:lnTo>
                  <a:pt x="2475980" y="0"/>
                </a:lnTo>
              </a:path>
              <a:path w="9154160">
                <a:moveTo>
                  <a:pt x="2475975" y="0"/>
                </a:moveTo>
                <a:lnTo>
                  <a:pt x="5164621" y="0"/>
                </a:lnTo>
              </a:path>
            </a:pathLst>
          </a:custGeom>
          <a:noFill/>
          <a:ln w="8890">
            <a:solidFill>
              <a:srgbClr val="668A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85" name="object 27"/>
          <p:cNvSpPr>
            <a:spLocks noChangeArrowheads="1"/>
          </p:cNvSpPr>
          <p:nvPr/>
        </p:nvSpPr>
        <p:spPr bwMode="auto">
          <a:xfrm>
            <a:off x="-1588" y="57181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206201" y="0"/>
                </a:moveTo>
                <a:lnTo>
                  <a:pt x="2435542" y="0"/>
                </a:lnTo>
              </a:path>
              <a:path w="9154160">
                <a:moveTo>
                  <a:pt x="2435537" y="0"/>
                </a:moveTo>
                <a:lnTo>
                  <a:pt x="5206204" y="0"/>
                </a:lnTo>
              </a:path>
            </a:pathLst>
          </a:custGeom>
          <a:noFill/>
          <a:ln w="8889">
            <a:solidFill>
              <a:srgbClr val="678B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86" name="object 28"/>
          <p:cNvSpPr>
            <a:spLocks noChangeArrowheads="1"/>
          </p:cNvSpPr>
          <p:nvPr/>
        </p:nvSpPr>
        <p:spPr bwMode="auto">
          <a:xfrm>
            <a:off x="-1588" y="57245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247785" y="0"/>
                </a:moveTo>
                <a:lnTo>
                  <a:pt x="2395104" y="0"/>
                </a:lnTo>
              </a:path>
              <a:path w="9154160">
                <a:moveTo>
                  <a:pt x="2395099" y="0"/>
                </a:moveTo>
                <a:lnTo>
                  <a:pt x="5247788" y="0"/>
                </a:lnTo>
              </a:path>
            </a:pathLst>
          </a:custGeom>
          <a:noFill/>
          <a:ln w="8889">
            <a:solidFill>
              <a:srgbClr val="688C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87" name="object 29"/>
          <p:cNvSpPr>
            <a:spLocks noChangeArrowheads="1"/>
          </p:cNvSpPr>
          <p:nvPr/>
        </p:nvSpPr>
        <p:spPr bwMode="auto">
          <a:xfrm>
            <a:off x="-1588" y="57324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289368" y="0"/>
                </a:moveTo>
                <a:lnTo>
                  <a:pt x="2354666" y="0"/>
                </a:lnTo>
              </a:path>
              <a:path w="9154160">
                <a:moveTo>
                  <a:pt x="2354661" y="0"/>
                </a:moveTo>
                <a:lnTo>
                  <a:pt x="5289371" y="0"/>
                </a:lnTo>
              </a:path>
            </a:pathLst>
          </a:custGeom>
          <a:noFill/>
          <a:ln w="8890">
            <a:solidFill>
              <a:srgbClr val="698D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88" name="object 30"/>
          <p:cNvSpPr>
            <a:spLocks noChangeArrowheads="1"/>
          </p:cNvSpPr>
          <p:nvPr/>
        </p:nvSpPr>
        <p:spPr bwMode="auto">
          <a:xfrm>
            <a:off x="-1588" y="57404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330952" y="0"/>
                </a:moveTo>
                <a:lnTo>
                  <a:pt x="2314228" y="0"/>
                </a:lnTo>
              </a:path>
              <a:path w="9154160">
                <a:moveTo>
                  <a:pt x="2314223" y="0"/>
                </a:moveTo>
                <a:lnTo>
                  <a:pt x="5330954" y="0"/>
                </a:lnTo>
              </a:path>
            </a:pathLst>
          </a:custGeom>
          <a:noFill/>
          <a:ln w="8889">
            <a:solidFill>
              <a:srgbClr val="6A8D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89" name="object 31"/>
          <p:cNvSpPr>
            <a:spLocks noChangeArrowheads="1"/>
          </p:cNvSpPr>
          <p:nvPr/>
        </p:nvSpPr>
        <p:spPr bwMode="auto">
          <a:xfrm>
            <a:off x="-1588" y="57483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372535" y="0"/>
                </a:moveTo>
                <a:lnTo>
                  <a:pt x="2276972" y="0"/>
                </a:lnTo>
              </a:path>
              <a:path w="9154160">
                <a:moveTo>
                  <a:pt x="2276968" y="0"/>
                </a:moveTo>
                <a:lnTo>
                  <a:pt x="5372538" y="0"/>
                </a:lnTo>
              </a:path>
            </a:pathLst>
          </a:custGeom>
          <a:noFill/>
          <a:ln w="8890">
            <a:solidFill>
              <a:srgbClr val="6B8E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90" name="object 32"/>
          <p:cNvSpPr>
            <a:spLocks noChangeArrowheads="1"/>
          </p:cNvSpPr>
          <p:nvPr/>
        </p:nvSpPr>
        <p:spPr bwMode="auto">
          <a:xfrm>
            <a:off x="-1588" y="57562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414118" y="0"/>
                </a:moveTo>
                <a:lnTo>
                  <a:pt x="2246080" y="0"/>
                </a:lnTo>
              </a:path>
              <a:path w="9154160">
                <a:moveTo>
                  <a:pt x="2246076" y="0"/>
                </a:moveTo>
                <a:lnTo>
                  <a:pt x="5414121" y="0"/>
                </a:lnTo>
              </a:path>
            </a:pathLst>
          </a:custGeom>
          <a:noFill/>
          <a:ln w="8889">
            <a:solidFill>
              <a:srgbClr val="6C8F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91" name="object 33"/>
          <p:cNvSpPr>
            <a:spLocks noChangeArrowheads="1"/>
          </p:cNvSpPr>
          <p:nvPr/>
        </p:nvSpPr>
        <p:spPr bwMode="auto">
          <a:xfrm>
            <a:off x="-1588" y="57626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449838" y="0"/>
                </a:moveTo>
                <a:lnTo>
                  <a:pt x="2215188" y="0"/>
                </a:lnTo>
              </a:path>
              <a:path w="9154160">
                <a:moveTo>
                  <a:pt x="2215185" y="0"/>
                </a:moveTo>
                <a:lnTo>
                  <a:pt x="5449840" y="0"/>
                </a:lnTo>
              </a:path>
            </a:pathLst>
          </a:custGeom>
          <a:noFill/>
          <a:ln w="8889">
            <a:solidFill>
              <a:srgbClr val="6D90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92" name="object 34"/>
          <p:cNvSpPr>
            <a:spLocks noChangeArrowheads="1"/>
          </p:cNvSpPr>
          <p:nvPr/>
        </p:nvSpPr>
        <p:spPr bwMode="auto">
          <a:xfrm>
            <a:off x="-1588" y="57705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482625" y="0"/>
                </a:moveTo>
                <a:lnTo>
                  <a:pt x="2184297" y="0"/>
                </a:lnTo>
              </a:path>
              <a:path w="9154160">
                <a:moveTo>
                  <a:pt x="2184293" y="0"/>
                </a:moveTo>
                <a:lnTo>
                  <a:pt x="5482627" y="0"/>
                </a:lnTo>
              </a:path>
            </a:pathLst>
          </a:custGeom>
          <a:noFill/>
          <a:ln w="8890">
            <a:solidFill>
              <a:srgbClr val="6E91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93" name="object 35"/>
          <p:cNvSpPr>
            <a:spLocks noChangeArrowheads="1"/>
          </p:cNvSpPr>
          <p:nvPr/>
        </p:nvSpPr>
        <p:spPr bwMode="auto">
          <a:xfrm>
            <a:off x="-1588" y="57785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515413" y="0"/>
                </a:moveTo>
                <a:lnTo>
                  <a:pt x="2153405" y="0"/>
                </a:lnTo>
              </a:path>
              <a:path w="9154160">
                <a:moveTo>
                  <a:pt x="2153401" y="0"/>
                </a:moveTo>
                <a:lnTo>
                  <a:pt x="5515415" y="0"/>
                </a:lnTo>
              </a:path>
            </a:pathLst>
          </a:custGeom>
          <a:noFill/>
          <a:ln w="8889">
            <a:solidFill>
              <a:srgbClr val="6F91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94" name="object 36"/>
          <p:cNvSpPr>
            <a:spLocks noChangeArrowheads="1"/>
          </p:cNvSpPr>
          <p:nvPr/>
        </p:nvSpPr>
        <p:spPr bwMode="auto">
          <a:xfrm>
            <a:off x="-1588" y="57864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548200" y="0"/>
                </a:moveTo>
                <a:lnTo>
                  <a:pt x="2122513" y="0"/>
                </a:lnTo>
              </a:path>
              <a:path w="9154160">
                <a:moveTo>
                  <a:pt x="2122509" y="0"/>
                </a:moveTo>
                <a:lnTo>
                  <a:pt x="5548202" y="0"/>
                </a:lnTo>
              </a:path>
            </a:pathLst>
          </a:custGeom>
          <a:noFill/>
          <a:ln w="8890">
            <a:solidFill>
              <a:srgbClr val="7092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95" name="object 37"/>
          <p:cNvSpPr>
            <a:spLocks noChangeArrowheads="1"/>
          </p:cNvSpPr>
          <p:nvPr/>
        </p:nvSpPr>
        <p:spPr bwMode="auto">
          <a:xfrm>
            <a:off x="-1588" y="57943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580988" y="0"/>
                </a:moveTo>
                <a:lnTo>
                  <a:pt x="2091621" y="0"/>
                </a:lnTo>
              </a:path>
              <a:path w="9154160">
                <a:moveTo>
                  <a:pt x="2091617" y="0"/>
                </a:moveTo>
                <a:lnTo>
                  <a:pt x="5580990" y="0"/>
                </a:lnTo>
              </a:path>
            </a:pathLst>
          </a:custGeom>
          <a:noFill/>
          <a:ln w="8889">
            <a:solidFill>
              <a:srgbClr val="7193B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96" name="object 38"/>
          <p:cNvSpPr>
            <a:spLocks noChangeArrowheads="1"/>
          </p:cNvSpPr>
          <p:nvPr/>
        </p:nvSpPr>
        <p:spPr bwMode="auto">
          <a:xfrm>
            <a:off x="-1588" y="58007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613775" y="0"/>
                </a:moveTo>
                <a:lnTo>
                  <a:pt x="2060729" y="0"/>
                </a:lnTo>
              </a:path>
              <a:path w="9154160">
                <a:moveTo>
                  <a:pt x="2060725" y="0"/>
                </a:moveTo>
                <a:lnTo>
                  <a:pt x="5613777" y="0"/>
                </a:lnTo>
              </a:path>
            </a:pathLst>
          </a:custGeom>
          <a:noFill/>
          <a:ln w="8889">
            <a:solidFill>
              <a:srgbClr val="7294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97" name="object 39"/>
          <p:cNvSpPr>
            <a:spLocks noChangeArrowheads="1"/>
          </p:cNvSpPr>
          <p:nvPr/>
        </p:nvSpPr>
        <p:spPr bwMode="auto">
          <a:xfrm>
            <a:off x="-1588" y="58086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646563" y="0"/>
                </a:moveTo>
                <a:lnTo>
                  <a:pt x="2029837" y="0"/>
                </a:lnTo>
              </a:path>
              <a:path w="9154160">
                <a:moveTo>
                  <a:pt x="2029833" y="0"/>
                </a:moveTo>
                <a:lnTo>
                  <a:pt x="5646565" y="0"/>
                </a:lnTo>
              </a:path>
            </a:pathLst>
          </a:custGeom>
          <a:noFill/>
          <a:ln w="8890">
            <a:solidFill>
              <a:srgbClr val="7394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98" name="object 40"/>
          <p:cNvSpPr>
            <a:spLocks noChangeArrowheads="1"/>
          </p:cNvSpPr>
          <p:nvPr/>
        </p:nvSpPr>
        <p:spPr bwMode="auto">
          <a:xfrm>
            <a:off x="-1588" y="58166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679350" y="0"/>
                </a:moveTo>
                <a:lnTo>
                  <a:pt x="1998945" y="0"/>
                </a:lnTo>
              </a:path>
              <a:path w="9154160">
                <a:moveTo>
                  <a:pt x="1998941" y="0"/>
                </a:moveTo>
                <a:lnTo>
                  <a:pt x="5679352" y="0"/>
                </a:lnTo>
              </a:path>
            </a:pathLst>
          </a:custGeom>
          <a:noFill/>
          <a:ln w="8889">
            <a:solidFill>
              <a:srgbClr val="7495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99" name="object 41"/>
          <p:cNvSpPr>
            <a:spLocks noChangeArrowheads="1"/>
          </p:cNvSpPr>
          <p:nvPr/>
        </p:nvSpPr>
        <p:spPr bwMode="auto">
          <a:xfrm>
            <a:off x="-1588" y="58245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712138" y="0"/>
                </a:moveTo>
                <a:lnTo>
                  <a:pt x="1968053" y="0"/>
                </a:lnTo>
              </a:path>
              <a:path w="9154160">
                <a:moveTo>
                  <a:pt x="1968049" y="0"/>
                </a:moveTo>
                <a:lnTo>
                  <a:pt x="5712140" y="0"/>
                </a:lnTo>
              </a:path>
            </a:pathLst>
          </a:custGeom>
          <a:noFill/>
          <a:ln w="8890">
            <a:solidFill>
              <a:srgbClr val="7596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00" name="object 42"/>
          <p:cNvSpPr>
            <a:spLocks noChangeArrowheads="1"/>
          </p:cNvSpPr>
          <p:nvPr/>
        </p:nvSpPr>
        <p:spPr bwMode="auto">
          <a:xfrm>
            <a:off x="-1588" y="58324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744925" y="0"/>
                </a:moveTo>
                <a:lnTo>
                  <a:pt x="1937161" y="0"/>
                </a:lnTo>
              </a:path>
              <a:path w="9154160">
                <a:moveTo>
                  <a:pt x="1937157" y="1"/>
                </a:moveTo>
                <a:lnTo>
                  <a:pt x="5744927" y="0"/>
                </a:lnTo>
              </a:path>
            </a:pathLst>
          </a:custGeom>
          <a:noFill/>
          <a:ln w="8889">
            <a:solidFill>
              <a:srgbClr val="7697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01" name="object 43"/>
          <p:cNvSpPr>
            <a:spLocks noChangeArrowheads="1"/>
          </p:cNvSpPr>
          <p:nvPr/>
        </p:nvSpPr>
        <p:spPr bwMode="auto">
          <a:xfrm>
            <a:off x="-1588" y="58388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777712" y="0"/>
                </a:moveTo>
                <a:lnTo>
                  <a:pt x="1906270" y="0"/>
                </a:lnTo>
              </a:path>
              <a:path w="9154160">
                <a:moveTo>
                  <a:pt x="1906265" y="1"/>
                </a:moveTo>
                <a:lnTo>
                  <a:pt x="5777714" y="0"/>
                </a:lnTo>
              </a:path>
            </a:pathLst>
          </a:custGeom>
          <a:noFill/>
          <a:ln w="8889">
            <a:solidFill>
              <a:srgbClr val="7797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02" name="object 44"/>
          <p:cNvSpPr>
            <a:spLocks noChangeArrowheads="1"/>
          </p:cNvSpPr>
          <p:nvPr/>
        </p:nvSpPr>
        <p:spPr bwMode="auto">
          <a:xfrm>
            <a:off x="-1588" y="58467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810500" y="0"/>
                </a:moveTo>
                <a:lnTo>
                  <a:pt x="1875378" y="0"/>
                </a:lnTo>
              </a:path>
              <a:path w="9154160">
                <a:moveTo>
                  <a:pt x="1875374" y="1"/>
                </a:moveTo>
                <a:lnTo>
                  <a:pt x="5810502" y="0"/>
                </a:lnTo>
              </a:path>
            </a:pathLst>
          </a:custGeom>
          <a:noFill/>
          <a:ln w="8890">
            <a:solidFill>
              <a:srgbClr val="7899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03" name="object 45"/>
          <p:cNvSpPr>
            <a:spLocks noChangeArrowheads="1"/>
          </p:cNvSpPr>
          <p:nvPr/>
        </p:nvSpPr>
        <p:spPr bwMode="auto">
          <a:xfrm>
            <a:off x="-1588" y="58547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843287" y="0"/>
                </a:moveTo>
                <a:lnTo>
                  <a:pt x="1844486" y="0"/>
                </a:lnTo>
              </a:path>
              <a:path w="9154160">
                <a:moveTo>
                  <a:pt x="1844482" y="1"/>
                </a:moveTo>
                <a:lnTo>
                  <a:pt x="5843289" y="0"/>
                </a:lnTo>
              </a:path>
            </a:pathLst>
          </a:custGeom>
          <a:noFill/>
          <a:ln w="8889">
            <a:solidFill>
              <a:srgbClr val="7999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04" name="object 46"/>
          <p:cNvSpPr>
            <a:spLocks noChangeArrowheads="1"/>
          </p:cNvSpPr>
          <p:nvPr/>
        </p:nvSpPr>
        <p:spPr bwMode="auto">
          <a:xfrm>
            <a:off x="-1588" y="58626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876075" y="0"/>
                </a:moveTo>
                <a:lnTo>
                  <a:pt x="1813594" y="0"/>
                </a:lnTo>
              </a:path>
              <a:path w="9154160">
                <a:moveTo>
                  <a:pt x="1813590" y="1"/>
                </a:moveTo>
                <a:lnTo>
                  <a:pt x="5876077" y="0"/>
                </a:lnTo>
              </a:path>
            </a:pathLst>
          </a:custGeom>
          <a:noFill/>
          <a:ln w="8890">
            <a:solidFill>
              <a:srgbClr val="7A9A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05" name="object 47"/>
          <p:cNvSpPr>
            <a:spLocks noChangeArrowheads="1"/>
          </p:cNvSpPr>
          <p:nvPr/>
        </p:nvSpPr>
        <p:spPr bwMode="auto">
          <a:xfrm>
            <a:off x="-1588" y="58705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908862" y="0"/>
                </a:moveTo>
                <a:lnTo>
                  <a:pt x="1782702" y="0"/>
                </a:lnTo>
              </a:path>
              <a:path w="9154160">
                <a:moveTo>
                  <a:pt x="1782698" y="1"/>
                </a:moveTo>
                <a:lnTo>
                  <a:pt x="5908864" y="0"/>
                </a:lnTo>
              </a:path>
            </a:pathLst>
          </a:custGeom>
          <a:noFill/>
          <a:ln w="8889">
            <a:solidFill>
              <a:srgbClr val="7B9A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06" name="object 48"/>
          <p:cNvSpPr>
            <a:spLocks noChangeArrowheads="1"/>
          </p:cNvSpPr>
          <p:nvPr/>
        </p:nvSpPr>
        <p:spPr bwMode="auto">
          <a:xfrm>
            <a:off x="-1588" y="58769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941650" y="0"/>
                </a:moveTo>
                <a:lnTo>
                  <a:pt x="1751810" y="0"/>
                </a:lnTo>
              </a:path>
              <a:path w="9154160">
                <a:moveTo>
                  <a:pt x="1751806" y="1"/>
                </a:moveTo>
                <a:lnTo>
                  <a:pt x="5941652" y="0"/>
                </a:lnTo>
              </a:path>
            </a:pathLst>
          </a:custGeom>
          <a:noFill/>
          <a:ln w="8889">
            <a:solidFill>
              <a:srgbClr val="7C9B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07" name="object 49"/>
          <p:cNvSpPr>
            <a:spLocks noChangeArrowheads="1"/>
          </p:cNvSpPr>
          <p:nvPr/>
        </p:nvSpPr>
        <p:spPr bwMode="auto">
          <a:xfrm>
            <a:off x="-1588" y="58848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5974437" y="0"/>
                </a:moveTo>
                <a:lnTo>
                  <a:pt x="1720918" y="0"/>
                </a:lnTo>
              </a:path>
              <a:path w="9154160">
                <a:moveTo>
                  <a:pt x="1720914" y="1"/>
                </a:moveTo>
                <a:lnTo>
                  <a:pt x="5974439" y="0"/>
                </a:lnTo>
              </a:path>
            </a:pathLst>
          </a:custGeom>
          <a:noFill/>
          <a:ln w="8890">
            <a:solidFill>
              <a:srgbClr val="7D9C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08" name="object 50"/>
          <p:cNvSpPr>
            <a:spLocks noChangeArrowheads="1"/>
          </p:cNvSpPr>
          <p:nvPr/>
        </p:nvSpPr>
        <p:spPr bwMode="auto">
          <a:xfrm>
            <a:off x="-1588" y="58928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007225" y="0"/>
                </a:moveTo>
                <a:lnTo>
                  <a:pt x="1694822" y="0"/>
                </a:lnTo>
              </a:path>
              <a:path w="9154160">
                <a:moveTo>
                  <a:pt x="1694819" y="1"/>
                </a:moveTo>
                <a:lnTo>
                  <a:pt x="6007227" y="0"/>
                </a:lnTo>
              </a:path>
            </a:pathLst>
          </a:custGeom>
          <a:noFill/>
          <a:ln w="8889">
            <a:solidFill>
              <a:srgbClr val="7E9D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09" name="object 51"/>
          <p:cNvSpPr>
            <a:spLocks noChangeArrowheads="1"/>
          </p:cNvSpPr>
          <p:nvPr/>
        </p:nvSpPr>
        <p:spPr bwMode="auto">
          <a:xfrm>
            <a:off x="-1588" y="59007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040012" y="0"/>
                </a:moveTo>
                <a:lnTo>
                  <a:pt x="1669686" y="0"/>
                </a:lnTo>
              </a:path>
              <a:path w="9154160">
                <a:moveTo>
                  <a:pt x="1669682" y="1"/>
                </a:moveTo>
                <a:lnTo>
                  <a:pt x="6040014" y="0"/>
                </a:lnTo>
              </a:path>
            </a:pathLst>
          </a:custGeom>
          <a:noFill/>
          <a:ln w="8890">
            <a:solidFill>
              <a:srgbClr val="7F9D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10" name="object 52"/>
          <p:cNvSpPr>
            <a:spLocks noChangeArrowheads="1"/>
          </p:cNvSpPr>
          <p:nvPr/>
        </p:nvSpPr>
        <p:spPr bwMode="auto">
          <a:xfrm>
            <a:off x="-1588" y="59086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072800" y="0"/>
                </a:moveTo>
                <a:lnTo>
                  <a:pt x="1644549" y="0"/>
                </a:lnTo>
              </a:path>
              <a:path w="9154160">
                <a:moveTo>
                  <a:pt x="1644546" y="1"/>
                </a:moveTo>
                <a:lnTo>
                  <a:pt x="6072801" y="0"/>
                </a:lnTo>
              </a:path>
            </a:pathLst>
          </a:custGeom>
          <a:noFill/>
          <a:ln w="8889">
            <a:solidFill>
              <a:srgbClr val="809E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11" name="object 53"/>
          <p:cNvSpPr>
            <a:spLocks noChangeArrowheads="1"/>
          </p:cNvSpPr>
          <p:nvPr/>
        </p:nvSpPr>
        <p:spPr bwMode="auto">
          <a:xfrm>
            <a:off x="-1588" y="59150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105587" y="0"/>
                </a:moveTo>
                <a:lnTo>
                  <a:pt x="1619413" y="0"/>
                </a:lnTo>
              </a:path>
              <a:path w="9154160">
                <a:moveTo>
                  <a:pt x="1619409" y="1"/>
                </a:moveTo>
                <a:lnTo>
                  <a:pt x="6105589" y="0"/>
                </a:lnTo>
              </a:path>
            </a:pathLst>
          </a:custGeom>
          <a:noFill/>
          <a:ln w="8889">
            <a:solidFill>
              <a:srgbClr val="819F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12" name="object 54"/>
          <p:cNvSpPr>
            <a:spLocks noChangeArrowheads="1"/>
          </p:cNvSpPr>
          <p:nvPr/>
        </p:nvSpPr>
        <p:spPr bwMode="auto">
          <a:xfrm>
            <a:off x="-1588" y="59229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138375" y="0"/>
                </a:moveTo>
                <a:lnTo>
                  <a:pt x="1594276" y="0"/>
                </a:lnTo>
              </a:path>
              <a:path w="9154160">
                <a:moveTo>
                  <a:pt x="1594273" y="1"/>
                </a:moveTo>
                <a:lnTo>
                  <a:pt x="6138376" y="0"/>
                </a:lnTo>
              </a:path>
            </a:pathLst>
          </a:custGeom>
          <a:noFill/>
          <a:ln w="8890">
            <a:solidFill>
              <a:srgbClr val="82A0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13" name="object 55"/>
          <p:cNvSpPr>
            <a:spLocks noChangeArrowheads="1"/>
          </p:cNvSpPr>
          <p:nvPr/>
        </p:nvSpPr>
        <p:spPr bwMode="auto">
          <a:xfrm>
            <a:off x="-1588" y="59309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171162" y="0"/>
                </a:moveTo>
                <a:lnTo>
                  <a:pt x="1569140" y="0"/>
                </a:lnTo>
              </a:path>
              <a:path w="9154160">
                <a:moveTo>
                  <a:pt x="1569136" y="1"/>
                </a:moveTo>
                <a:lnTo>
                  <a:pt x="6171164" y="0"/>
                </a:lnTo>
              </a:path>
            </a:pathLst>
          </a:custGeom>
          <a:noFill/>
          <a:ln w="8889">
            <a:solidFill>
              <a:srgbClr val="83A0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14" name="object 56"/>
          <p:cNvSpPr>
            <a:spLocks noChangeArrowheads="1"/>
          </p:cNvSpPr>
          <p:nvPr/>
        </p:nvSpPr>
        <p:spPr bwMode="auto">
          <a:xfrm>
            <a:off x="-1588" y="59388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203950" y="0"/>
                </a:moveTo>
                <a:lnTo>
                  <a:pt x="1544003" y="0"/>
                </a:lnTo>
              </a:path>
              <a:path w="9154160">
                <a:moveTo>
                  <a:pt x="1544000" y="1"/>
                </a:moveTo>
                <a:lnTo>
                  <a:pt x="6203951" y="0"/>
                </a:lnTo>
              </a:path>
            </a:pathLst>
          </a:custGeom>
          <a:noFill/>
          <a:ln w="8890">
            <a:solidFill>
              <a:srgbClr val="84A1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15" name="object 57"/>
          <p:cNvSpPr>
            <a:spLocks noChangeArrowheads="1"/>
          </p:cNvSpPr>
          <p:nvPr/>
        </p:nvSpPr>
        <p:spPr bwMode="auto">
          <a:xfrm>
            <a:off x="-1588" y="59467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232560" y="0"/>
                </a:moveTo>
                <a:lnTo>
                  <a:pt x="1518867" y="0"/>
                </a:lnTo>
              </a:path>
              <a:path w="9154160">
                <a:moveTo>
                  <a:pt x="1518863" y="1"/>
                </a:moveTo>
                <a:lnTo>
                  <a:pt x="6232561" y="0"/>
                </a:lnTo>
              </a:path>
            </a:pathLst>
          </a:custGeom>
          <a:noFill/>
          <a:ln w="8889">
            <a:solidFill>
              <a:srgbClr val="85A2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16" name="object 58"/>
          <p:cNvSpPr>
            <a:spLocks noChangeArrowheads="1"/>
          </p:cNvSpPr>
          <p:nvPr/>
        </p:nvSpPr>
        <p:spPr bwMode="auto">
          <a:xfrm>
            <a:off x="-1588" y="59531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261170" y="0"/>
                </a:moveTo>
                <a:lnTo>
                  <a:pt x="1493730" y="0"/>
                </a:lnTo>
              </a:path>
              <a:path w="9154160">
                <a:moveTo>
                  <a:pt x="1493727" y="1"/>
                </a:moveTo>
                <a:lnTo>
                  <a:pt x="6261171" y="0"/>
                </a:lnTo>
              </a:path>
            </a:pathLst>
          </a:custGeom>
          <a:noFill/>
          <a:ln w="8889">
            <a:solidFill>
              <a:srgbClr val="86A3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17" name="object 59"/>
          <p:cNvSpPr>
            <a:spLocks noChangeArrowheads="1"/>
          </p:cNvSpPr>
          <p:nvPr/>
        </p:nvSpPr>
        <p:spPr bwMode="auto">
          <a:xfrm>
            <a:off x="-1588" y="59610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289780" y="0"/>
                </a:moveTo>
                <a:lnTo>
                  <a:pt x="1468594" y="0"/>
                </a:lnTo>
              </a:path>
              <a:path w="9154160">
                <a:moveTo>
                  <a:pt x="1468590" y="1"/>
                </a:moveTo>
                <a:lnTo>
                  <a:pt x="6289781" y="0"/>
                </a:lnTo>
              </a:path>
            </a:pathLst>
          </a:custGeom>
          <a:noFill/>
          <a:ln w="8890">
            <a:solidFill>
              <a:srgbClr val="87A3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18" name="object 60"/>
          <p:cNvSpPr>
            <a:spLocks noChangeArrowheads="1"/>
          </p:cNvSpPr>
          <p:nvPr/>
        </p:nvSpPr>
        <p:spPr bwMode="auto">
          <a:xfrm>
            <a:off x="-1588" y="59690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318390" y="0"/>
                </a:moveTo>
                <a:lnTo>
                  <a:pt x="1443457" y="0"/>
                </a:lnTo>
              </a:path>
              <a:path w="9154160">
                <a:moveTo>
                  <a:pt x="1443454" y="1"/>
                </a:moveTo>
                <a:lnTo>
                  <a:pt x="6318391" y="0"/>
                </a:lnTo>
              </a:path>
            </a:pathLst>
          </a:custGeom>
          <a:noFill/>
          <a:ln w="8889">
            <a:solidFill>
              <a:srgbClr val="88A4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19" name="object 61"/>
          <p:cNvSpPr>
            <a:spLocks noChangeArrowheads="1"/>
          </p:cNvSpPr>
          <p:nvPr/>
        </p:nvSpPr>
        <p:spPr bwMode="auto">
          <a:xfrm>
            <a:off x="-1588" y="59769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347000" y="0"/>
                </a:moveTo>
                <a:lnTo>
                  <a:pt x="1418321" y="0"/>
                </a:lnTo>
              </a:path>
              <a:path w="9154160">
                <a:moveTo>
                  <a:pt x="1418317" y="1"/>
                </a:moveTo>
                <a:lnTo>
                  <a:pt x="6347001" y="0"/>
                </a:lnTo>
              </a:path>
            </a:pathLst>
          </a:custGeom>
          <a:noFill/>
          <a:ln w="8890">
            <a:solidFill>
              <a:srgbClr val="89A5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20" name="object 62"/>
          <p:cNvSpPr>
            <a:spLocks noChangeArrowheads="1"/>
          </p:cNvSpPr>
          <p:nvPr/>
        </p:nvSpPr>
        <p:spPr bwMode="auto">
          <a:xfrm>
            <a:off x="-1588" y="59848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375610" y="0"/>
                </a:moveTo>
                <a:lnTo>
                  <a:pt x="1393184" y="0"/>
                </a:lnTo>
              </a:path>
              <a:path w="9154160">
                <a:moveTo>
                  <a:pt x="1393181" y="1"/>
                </a:moveTo>
                <a:lnTo>
                  <a:pt x="6375611" y="0"/>
                </a:lnTo>
              </a:path>
            </a:pathLst>
          </a:custGeom>
          <a:noFill/>
          <a:ln w="8889">
            <a:solidFill>
              <a:srgbClr val="8AA6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21" name="object 63"/>
          <p:cNvSpPr>
            <a:spLocks noChangeArrowheads="1"/>
          </p:cNvSpPr>
          <p:nvPr/>
        </p:nvSpPr>
        <p:spPr bwMode="auto">
          <a:xfrm>
            <a:off x="-1588" y="59912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404220" y="0"/>
                </a:moveTo>
                <a:lnTo>
                  <a:pt x="1368048" y="0"/>
                </a:lnTo>
              </a:path>
              <a:path w="9154160">
                <a:moveTo>
                  <a:pt x="1368044" y="1"/>
                </a:moveTo>
                <a:lnTo>
                  <a:pt x="6404221" y="0"/>
                </a:lnTo>
              </a:path>
            </a:pathLst>
          </a:custGeom>
          <a:noFill/>
          <a:ln w="8889">
            <a:solidFill>
              <a:srgbClr val="8BA6C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22" name="object 64"/>
          <p:cNvSpPr>
            <a:spLocks noChangeArrowheads="1"/>
          </p:cNvSpPr>
          <p:nvPr/>
        </p:nvSpPr>
        <p:spPr bwMode="auto">
          <a:xfrm>
            <a:off x="-1588" y="59991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432830" y="0"/>
                </a:moveTo>
                <a:lnTo>
                  <a:pt x="1342911" y="0"/>
                </a:lnTo>
              </a:path>
              <a:path w="9154160">
                <a:moveTo>
                  <a:pt x="1342908" y="1"/>
                </a:moveTo>
                <a:lnTo>
                  <a:pt x="6432831" y="0"/>
                </a:lnTo>
              </a:path>
            </a:pathLst>
          </a:custGeom>
          <a:noFill/>
          <a:ln w="8890">
            <a:solidFill>
              <a:srgbClr val="8CA7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23" name="object 65"/>
          <p:cNvSpPr>
            <a:spLocks noChangeArrowheads="1"/>
          </p:cNvSpPr>
          <p:nvPr/>
        </p:nvSpPr>
        <p:spPr bwMode="auto">
          <a:xfrm>
            <a:off x="-1588" y="60071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461440" y="0"/>
                </a:moveTo>
                <a:lnTo>
                  <a:pt x="1317775" y="0"/>
                </a:lnTo>
              </a:path>
              <a:path w="9154160">
                <a:moveTo>
                  <a:pt x="1317771" y="1"/>
                </a:moveTo>
                <a:lnTo>
                  <a:pt x="6461441" y="0"/>
                </a:lnTo>
              </a:path>
            </a:pathLst>
          </a:custGeom>
          <a:noFill/>
          <a:ln w="8889">
            <a:solidFill>
              <a:srgbClr val="8DA8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24" name="object 66"/>
          <p:cNvSpPr>
            <a:spLocks noChangeArrowheads="1"/>
          </p:cNvSpPr>
          <p:nvPr/>
        </p:nvSpPr>
        <p:spPr bwMode="auto">
          <a:xfrm>
            <a:off x="-1588" y="60150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490050" y="0"/>
                </a:moveTo>
                <a:lnTo>
                  <a:pt x="1292638" y="0"/>
                </a:lnTo>
              </a:path>
              <a:path w="9154160">
                <a:moveTo>
                  <a:pt x="1292635" y="1"/>
                </a:moveTo>
                <a:lnTo>
                  <a:pt x="6490052" y="0"/>
                </a:lnTo>
              </a:path>
            </a:pathLst>
          </a:custGeom>
          <a:noFill/>
          <a:ln w="8890">
            <a:solidFill>
              <a:srgbClr val="8EA9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25" name="object 67"/>
          <p:cNvSpPr>
            <a:spLocks noChangeArrowheads="1"/>
          </p:cNvSpPr>
          <p:nvPr/>
        </p:nvSpPr>
        <p:spPr bwMode="auto">
          <a:xfrm>
            <a:off x="-1588" y="60229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518660" y="0"/>
                </a:moveTo>
                <a:lnTo>
                  <a:pt x="1267502" y="0"/>
                </a:lnTo>
              </a:path>
              <a:path w="9154160">
                <a:moveTo>
                  <a:pt x="1267498" y="1"/>
                </a:moveTo>
                <a:lnTo>
                  <a:pt x="6518662" y="0"/>
                </a:lnTo>
              </a:path>
            </a:pathLst>
          </a:custGeom>
          <a:noFill/>
          <a:ln w="8889">
            <a:solidFill>
              <a:srgbClr val="8FA9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26" name="object 68"/>
          <p:cNvSpPr>
            <a:spLocks noChangeArrowheads="1"/>
          </p:cNvSpPr>
          <p:nvPr/>
        </p:nvSpPr>
        <p:spPr bwMode="auto">
          <a:xfrm>
            <a:off x="-1588" y="60293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547270" y="0"/>
                </a:moveTo>
                <a:lnTo>
                  <a:pt x="1242365" y="0"/>
                </a:lnTo>
              </a:path>
              <a:path w="9154160">
                <a:moveTo>
                  <a:pt x="1242362" y="1"/>
                </a:moveTo>
                <a:lnTo>
                  <a:pt x="6547272" y="0"/>
                </a:lnTo>
              </a:path>
            </a:pathLst>
          </a:custGeom>
          <a:noFill/>
          <a:ln w="8889">
            <a:solidFill>
              <a:srgbClr val="90AA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27" name="object 69"/>
          <p:cNvSpPr>
            <a:spLocks noChangeArrowheads="1"/>
          </p:cNvSpPr>
          <p:nvPr/>
        </p:nvSpPr>
        <p:spPr bwMode="auto">
          <a:xfrm>
            <a:off x="-1588" y="60372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575880" y="0"/>
                </a:moveTo>
                <a:lnTo>
                  <a:pt x="1217229" y="0"/>
                </a:lnTo>
              </a:path>
              <a:path w="9154160">
                <a:moveTo>
                  <a:pt x="1217225" y="1"/>
                </a:moveTo>
                <a:lnTo>
                  <a:pt x="6575882" y="0"/>
                </a:lnTo>
              </a:path>
            </a:pathLst>
          </a:custGeom>
          <a:noFill/>
          <a:ln w="8890">
            <a:solidFill>
              <a:srgbClr val="91AB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28" name="object 70"/>
          <p:cNvSpPr>
            <a:spLocks noChangeArrowheads="1"/>
          </p:cNvSpPr>
          <p:nvPr/>
        </p:nvSpPr>
        <p:spPr bwMode="auto">
          <a:xfrm>
            <a:off x="-1588" y="60452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604490" y="0"/>
                </a:moveTo>
                <a:lnTo>
                  <a:pt x="1192092" y="0"/>
                </a:lnTo>
              </a:path>
              <a:path w="9154160">
                <a:moveTo>
                  <a:pt x="1192088" y="1"/>
                </a:moveTo>
                <a:lnTo>
                  <a:pt x="6604492" y="0"/>
                </a:lnTo>
              </a:path>
            </a:pathLst>
          </a:custGeom>
          <a:noFill/>
          <a:ln w="8889">
            <a:solidFill>
              <a:srgbClr val="92AC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29" name="object 71"/>
          <p:cNvSpPr>
            <a:spLocks noChangeArrowheads="1"/>
          </p:cNvSpPr>
          <p:nvPr/>
        </p:nvSpPr>
        <p:spPr bwMode="auto">
          <a:xfrm>
            <a:off x="-1588" y="60531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633100" y="0"/>
                </a:moveTo>
                <a:lnTo>
                  <a:pt x="1166956" y="0"/>
                </a:lnTo>
              </a:path>
              <a:path w="9154160">
                <a:moveTo>
                  <a:pt x="1166952" y="1"/>
                </a:moveTo>
                <a:lnTo>
                  <a:pt x="6633102" y="0"/>
                </a:lnTo>
              </a:path>
            </a:pathLst>
          </a:custGeom>
          <a:noFill/>
          <a:ln w="8890">
            <a:solidFill>
              <a:srgbClr val="93AD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30" name="object 72"/>
          <p:cNvSpPr>
            <a:spLocks noChangeArrowheads="1"/>
          </p:cNvSpPr>
          <p:nvPr/>
        </p:nvSpPr>
        <p:spPr bwMode="auto">
          <a:xfrm>
            <a:off x="-1588" y="60610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661710" y="0"/>
                </a:moveTo>
                <a:lnTo>
                  <a:pt x="1141819" y="0"/>
                </a:lnTo>
              </a:path>
              <a:path w="9154160">
                <a:moveTo>
                  <a:pt x="1141815" y="1"/>
                </a:moveTo>
                <a:lnTo>
                  <a:pt x="6661712" y="0"/>
                </a:lnTo>
              </a:path>
            </a:pathLst>
          </a:custGeom>
          <a:noFill/>
          <a:ln w="8890">
            <a:solidFill>
              <a:srgbClr val="94AD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31" name="object 73"/>
          <p:cNvSpPr>
            <a:spLocks noChangeArrowheads="1"/>
          </p:cNvSpPr>
          <p:nvPr/>
        </p:nvSpPr>
        <p:spPr bwMode="auto">
          <a:xfrm>
            <a:off x="-1588" y="60674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690321" y="0"/>
                </a:moveTo>
                <a:lnTo>
                  <a:pt x="1116683" y="0"/>
                </a:lnTo>
              </a:path>
              <a:path w="9154160">
                <a:moveTo>
                  <a:pt x="1116679" y="1"/>
                </a:moveTo>
                <a:lnTo>
                  <a:pt x="6690322" y="0"/>
                </a:lnTo>
              </a:path>
            </a:pathLst>
          </a:custGeom>
          <a:noFill/>
          <a:ln w="8890">
            <a:solidFill>
              <a:srgbClr val="95AE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32" name="object 74"/>
          <p:cNvSpPr>
            <a:spLocks noChangeArrowheads="1"/>
          </p:cNvSpPr>
          <p:nvPr/>
        </p:nvSpPr>
        <p:spPr bwMode="auto">
          <a:xfrm>
            <a:off x="-1588" y="60753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718931" y="0"/>
                </a:moveTo>
                <a:lnTo>
                  <a:pt x="1091546" y="0"/>
                </a:lnTo>
              </a:path>
              <a:path w="9154160">
                <a:moveTo>
                  <a:pt x="1091542" y="1"/>
                </a:moveTo>
                <a:lnTo>
                  <a:pt x="6718932" y="0"/>
                </a:lnTo>
              </a:path>
            </a:pathLst>
          </a:custGeom>
          <a:noFill/>
          <a:ln w="8890">
            <a:solidFill>
              <a:srgbClr val="96AF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33" name="object 75"/>
          <p:cNvSpPr>
            <a:spLocks noChangeArrowheads="1"/>
          </p:cNvSpPr>
          <p:nvPr/>
        </p:nvSpPr>
        <p:spPr bwMode="auto">
          <a:xfrm>
            <a:off x="-1588" y="60833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747541" y="0"/>
                </a:moveTo>
                <a:lnTo>
                  <a:pt x="1066410" y="0"/>
                </a:lnTo>
              </a:path>
              <a:path w="9154160">
                <a:moveTo>
                  <a:pt x="1066406" y="1"/>
                </a:moveTo>
                <a:lnTo>
                  <a:pt x="6747542" y="0"/>
                </a:lnTo>
              </a:path>
            </a:pathLst>
          </a:custGeom>
          <a:noFill/>
          <a:ln w="8889">
            <a:solidFill>
              <a:srgbClr val="97B0C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34" name="object 76"/>
          <p:cNvSpPr>
            <a:spLocks noChangeArrowheads="1"/>
          </p:cNvSpPr>
          <p:nvPr/>
        </p:nvSpPr>
        <p:spPr bwMode="auto">
          <a:xfrm>
            <a:off x="-1588" y="60912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776151" y="0"/>
                </a:moveTo>
                <a:lnTo>
                  <a:pt x="1041273" y="0"/>
                </a:lnTo>
              </a:path>
              <a:path w="9154160">
                <a:moveTo>
                  <a:pt x="1041269" y="1"/>
                </a:moveTo>
                <a:lnTo>
                  <a:pt x="6776152" y="0"/>
                </a:lnTo>
              </a:path>
            </a:pathLst>
          </a:custGeom>
          <a:noFill/>
          <a:ln w="8890">
            <a:solidFill>
              <a:srgbClr val="99B0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35" name="object 77"/>
          <p:cNvSpPr>
            <a:spLocks noChangeArrowheads="1"/>
          </p:cNvSpPr>
          <p:nvPr/>
        </p:nvSpPr>
        <p:spPr bwMode="auto">
          <a:xfrm>
            <a:off x="-1588" y="60991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804761" y="0"/>
                </a:moveTo>
                <a:lnTo>
                  <a:pt x="1016137" y="0"/>
                </a:lnTo>
              </a:path>
              <a:path w="9154160">
                <a:moveTo>
                  <a:pt x="1016133" y="1"/>
                </a:moveTo>
                <a:lnTo>
                  <a:pt x="6804762" y="0"/>
                </a:lnTo>
              </a:path>
            </a:pathLst>
          </a:custGeom>
          <a:noFill/>
          <a:ln w="8890">
            <a:solidFill>
              <a:srgbClr val="99B1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36" name="object 78"/>
          <p:cNvSpPr>
            <a:spLocks noChangeArrowheads="1"/>
          </p:cNvSpPr>
          <p:nvPr/>
        </p:nvSpPr>
        <p:spPr bwMode="auto">
          <a:xfrm>
            <a:off x="-1588" y="61055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833371" y="0"/>
                </a:moveTo>
                <a:lnTo>
                  <a:pt x="991000" y="0"/>
                </a:lnTo>
              </a:path>
              <a:path w="9154160">
                <a:moveTo>
                  <a:pt x="990996" y="1"/>
                </a:moveTo>
                <a:lnTo>
                  <a:pt x="6833372" y="0"/>
                </a:lnTo>
              </a:path>
            </a:pathLst>
          </a:custGeom>
          <a:noFill/>
          <a:ln w="8890">
            <a:solidFill>
              <a:srgbClr val="9AB2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37" name="object 79"/>
          <p:cNvSpPr>
            <a:spLocks noChangeArrowheads="1"/>
          </p:cNvSpPr>
          <p:nvPr/>
        </p:nvSpPr>
        <p:spPr bwMode="auto">
          <a:xfrm>
            <a:off x="-1588" y="61134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861981" y="0"/>
                </a:moveTo>
                <a:lnTo>
                  <a:pt x="965863" y="0"/>
                </a:lnTo>
              </a:path>
              <a:path w="9154160">
                <a:moveTo>
                  <a:pt x="965860" y="1"/>
                </a:moveTo>
                <a:lnTo>
                  <a:pt x="6861982" y="0"/>
                </a:lnTo>
              </a:path>
            </a:pathLst>
          </a:custGeom>
          <a:noFill/>
          <a:ln w="8890">
            <a:solidFill>
              <a:srgbClr val="9BB3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38" name="object 80"/>
          <p:cNvSpPr>
            <a:spLocks noChangeArrowheads="1"/>
          </p:cNvSpPr>
          <p:nvPr/>
        </p:nvSpPr>
        <p:spPr bwMode="auto">
          <a:xfrm>
            <a:off x="-1588" y="61214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890591" y="0"/>
                </a:moveTo>
                <a:lnTo>
                  <a:pt x="940727" y="0"/>
                </a:lnTo>
              </a:path>
              <a:path w="9154160">
                <a:moveTo>
                  <a:pt x="940723" y="1"/>
                </a:moveTo>
                <a:lnTo>
                  <a:pt x="6890592" y="0"/>
                </a:lnTo>
              </a:path>
            </a:pathLst>
          </a:custGeom>
          <a:noFill/>
          <a:ln w="8889">
            <a:solidFill>
              <a:srgbClr val="9CB3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39" name="object 81"/>
          <p:cNvSpPr>
            <a:spLocks noChangeArrowheads="1"/>
          </p:cNvSpPr>
          <p:nvPr/>
        </p:nvSpPr>
        <p:spPr bwMode="auto">
          <a:xfrm>
            <a:off x="-1588" y="61293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919201" y="0"/>
                </a:moveTo>
                <a:lnTo>
                  <a:pt x="915590" y="0"/>
                </a:lnTo>
              </a:path>
              <a:path w="9154160">
                <a:moveTo>
                  <a:pt x="915587" y="1"/>
                </a:moveTo>
                <a:lnTo>
                  <a:pt x="6919202" y="0"/>
                </a:lnTo>
              </a:path>
            </a:pathLst>
          </a:custGeom>
          <a:noFill/>
          <a:ln w="8890">
            <a:solidFill>
              <a:srgbClr val="9DB4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40" name="object 82"/>
          <p:cNvSpPr>
            <a:spLocks noChangeArrowheads="1"/>
          </p:cNvSpPr>
          <p:nvPr/>
        </p:nvSpPr>
        <p:spPr bwMode="auto">
          <a:xfrm>
            <a:off x="-1588" y="61372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947811" y="0"/>
                </a:moveTo>
                <a:lnTo>
                  <a:pt x="890454" y="0"/>
                </a:lnTo>
              </a:path>
              <a:path w="9154160">
                <a:moveTo>
                  <a:pt x="890450" y="1"/>
                </a:moveTo>
                <a:lnTo>
                  <a:pt x="6947812" y="0"/>
                </a:lnTo>
              </a:path>
            </a:pathLst>
          </a:custGeom>
          <a:noFill/>
          <a:ln w="8890">
            <a:solidFill>
              <a:srgbClr val="9EB5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41" name="object 83"/>
          <p:cNvSpPr>
            <a:spLocks noChangeArrowheads="1"/>
          </p:cNvSpPr>
          <p:nvPr/>
        </p:nvSpPr>
        <p:spPr bwMode="auto">
          <a:xfrm>
            <a:off x="-1588" y="61436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6976421" y="0"/>
                </a:moveTo>
                <a:lnTo>
                  <a:pt x="865317" y="0"/>
                </a:lnTo>
              </a:path>
              <a:path w="9154160">
                <a:moveTo>
                  <a:pt x="865314" y="1"/>
                </a:moveTo>
                <a:lnTo>
                  <a:pt x="6976422" y="0"/>
                </a:lnTo>
              </a:path>
            </a:pathLst>
          </a:custGeom>
          <a:noFill/>
          <a:ln w="8890">
            <a:solidFill>
              <a:srgbClr val="9FB6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42" name="object 84"/>
          <p:cNvSpPr>
            <a:spLocks noChangeArrowheads="1"/>
          </p:cNvSpPr>
          <p:nvPr/>
        </p:nvSpPr>
        <p:spPr bwMode="auto">
          <a:xfrm>
            <a:off x="-1588" y="61515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001894" y="0"/>
                </a:moveTo>
                <a:lnTo>
                  <a:pt x="840181" y="0"/>
                </a:lnTo>
              </a:path>
              <a:path w="9154160">
                <a:moveTo>
                  <a:pt x="840177" y="1"/>
                </a:moveTo>
                <a:lnTo>
                  <a:pt x="7001895" y="0"/>
                </a:lnTo>
              </a:path>
            </a:pathLst>
          </a:custGeom>
          <a:noFill/>
          <a:ln w="8890">
            <a:solidFill>
              <a:srgbClr val="A0B6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43" name="object 85"/>
          <p:cNvSpPr>
            <a:spLocks noChangeArrowheads="1"/>
          </p:cNvSpPr>
          <p:nvPr/>
        </p:nvSpPr>
        <p:spPr bwMode="auto">
          <a:xfrm>
            <a:off x="-1588" y="61595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026740" y="0"/>
                </a:moveTo>
                <a:lnTo>
                  <a:pt x="815044" y="0"/>
                </a:lnTo>
              </a:path>
              <a:path w="9154160">
                <a:moveTo>
                  <a:pt x="815041" y="1"/>
                </a:moveTo>
                <a:lnTo>
                  <a:pt x="7026741" y="0"/>
                </a:lnTo>
              </a:path>
            </a:pathLst>
          </a:custGeom>
          <a:noFill/>
          <a:ln w="8889">
            <a:solidFill>
              <a:srgbClr val="A1B7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44" name="object 86"/>
          <p:cNvSpPr>
            <a:spLocks noChangeArrowheads="1"/>
          </p:cNvSpPr>
          <p:nvPr/>
        </p:nvSpPr>
        <p:spPr bwMode="auto">
          <a:xfrm>
            <a:off x="-1588" y="61674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051586" y="0"/>
                </a:moveTo>
                <a:lnTo>
                  <a:pt x="789908" y="0"/>
                </a:lnTo>
              </a:path>
              <a:path w="9154160">
                <a:moveTo>
                  <a:pt x="789904" y="1"/>
                </a:moveTo>
                <a:lnTo>
                  <a:pt x="7051587" y="0"/>
                </a:lnTo>
              </a:path>
            </a:pathLst>
          </a:custGeom>
          <a:noFill/>
          <a:ln w="8890">
            <a:solidFill>
              <a:srgbClr val="A2B8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45" name="object 87"/>
          <p:cNvSpPr>
            <a:spLocks noChangeArrowheads="1"/>
          </p:cNvSpPr>
          <p:nvPr/>
        </p:nvSpPr>
        <p:spPr bwMode="auto">
          <a:xfrm>
            <a:off x="-1588" y="61753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076432" y="0"/>
                </a:moveTo>
                <a:lnTo>
                  <a:pt x="764771" y="0"/>
                </a:lnTo>
              </a:path>
              <a:path w="9154160">
                <a:moveTo>
                  <a:pt x="764768" y="1"/>
                </a:moveTo>
                <a:lnTo>
                  <a:pt x="7076433" y="0"/>
                </a:lnTo>
              </a:path>
            </a:pathLst>
          </a:custGeom>
          <a:noFill/>
          <a:ln w="8890">
            <a:solidFill>
              <a:srgbClr val="A3B9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46" name="object 88"/>
          <p:cNvSpPr>
            <a:spLocks noChangeArrowheads="1"/>
          </p:cNvSpPr>
          <p:nvPr/>
        </p:nvSpPr>
        <p:spPr bwMode="auto">
          <a:xfrm>
            <a:off x="-1588" y="61817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101278" y="0"/>
                </a:moveTo>
                <a:lnTo>
                  <a:pt x="739635" y="0"/>
                </a:lnTo>
              </a:path>
              <a:path w="9154160">
                <a:moveTo>
                  <a:pt x="739631" y="1"/>
                </a:moveTo>
                <a:lnTo>
                  <a:pt x="7101279" y="0"/>
                </a:lnTo>
              </a:path>
            </a:pathLst>
          </a:custGeom>
          <a:noFill/>
          <a:ln w="8890">
            <a:solidFill>
              <a:srgbClr val="A4B9D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47" name="object 89"/>
          <p:cNvSpPr>
            <a:spLocks noChangeArrowheads="1"/>
          </p:cNvSpPr>
          <p:nvPr/>
        </p:nvSpPr>
        <p:spPr bwMode="auto">
          <a:xfrm>
            <a:off x="-1588" y="61896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126123" y="0"/>
                </a:moveTo>
                <a:lnTo>
                  <a:pt x="714498" y="0"/>
                </a:lnTo>
              </a:path>
              <a:path w="9154160">
                <a:moveTo>
                  <a:pt x="714494" y="1"/>
                </a:moveTo>
                <a:lnTo>
                  <a:pt x="7126124" y="0"/>
                </a:lnTo>
              </a:path>
            </a:pathLst>
          </a:custGeom>
          <a:noFill/>
          <a:ln w="8890">
            <a:solidFill>
              <a:srgbClr val="A5BA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48" name="object 90"/>
          <p:cNvSpPr>
            <a:spLocks noChangeArrowheads="1"/>
          </p:cNvSpPr>
          <p:nvPr/>
        </p:nvSpPr>
        <p:spPr bwMode="auto">
          <a:xfrm>
            <a:off x="-1588" y="61976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150969" y="0"/>
                </a:moveTo>
                <a:lnTo>
                  <a:pt x="690961" y="0"/>
                </a:lnTo>
              </a:path>
              <a:path w="9154160">
                <a:moveTo>
                  <a:pt x="690958" y="1"/>
                </a:moveTo>
                <a:lnTo>
                  <a:pt x="7150970" y="0"/>
                </a:lnTo>
              </a:path>
            </a:pathLst>
          </a:custGeom>
          <a:noFill/>
          <a:ln w="8889">
            <a:solidFill>
              <a:srgbClr val="A6BB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49" name="object 91"/>
          <p:cNvSpPr>
            <a:spLocks noChangeArrowheads="1"/>
          </p:cNvSpPr>
          <p:nvPr/>
        </p:nvSpPr>
        <p:spPr bwMode="auto">
          <a:xfrm>
            <a:off x="-1588" y="62055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175815" y="0"/>
                </a:moveTo>
                <a:lnTo>
                  <a:pt x="668224" y="0"/>
                </a:lnTo>
              </a:path>
              <a:path w="9154160">
                <a:moveTo>
                  <a:pt x="668221" y="1"/>
                </a:moveTo>
                <a:lnTo>
                  <a:pt x="7175816" y="0"/>
                </a:lnTo>
              </a:path>
            </a:pathLst>
          </a:custGeom>
          <a:noFill/>
          <a:ln w="8890">
            <a:solidFill>
              <a:srgbClr val="A7BC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50" name="object 92"/>
          <p:cNvSpPr>
            <a:spLocks noChangeArrowheads="1"/>
          </p:cNvSpPr>
          <p:nvPr/>
        </p:nvSpPr>
        <p:spPr bwMode="auto">
          <a:xfrm>
            <a:off x="-1588" y="62134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200661" y="0"/>
                </a:moveTo>
                <a:lnTo>
                  <a:pt x="645487" y="0"/>
                </a:lnTo>
              </a:path>
              <a:path w="9154160">
                <a:moveTo>
                  <a:pt x="645484" y="1"/>
                </a:moveTo>
                <a:lnTo>
                  <a:pt x="7200662" y="0"/>
                </a:lnTo>
              </a:path>
            </a:pathLst>
          </a:custGeom>
          <a:noFill/>
          <a:ln w="8890">
            <a:solidFill>
              <a:srgbClr val="A8BC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51" name="object 93"/>
          <p:cNvSpPr>
            <a:spLocks noChangeArrowheads="1"/>
          </p:cNvSpPr>
          <p:nvPr/>
        </p:nvSpPr>
        <p:spPr bwMode="auto">
          <a:xfrm>
            <a:off x="-1588" y="62198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225507" y="0"/>
                </a:moveTo>
                <a:lnTo>
                  <a:pt x="622750" y="0"/>
                </a:lnTo>
              </a:path>
              <a:path w="9154160">
                <a:moveTo>
                  <a:pt x="622747" y="1"/>
                </a:moveTo>
                <a:lnTo>
                  <a:pt x="7225508" y="0"/>
                </a:lnTo>
              </a:path>
            </a:pathLst>
          </a:custGeom>
          <a:noFill/>
          <a:ln w="8890">
            <a:solidFill>
              <a:srgbClr val="A9BD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52" name="object 94"/>
          <p:cNvSpPr>
            <a:spLocks noChangeArrowheads="1"/>
          </p:cNvSpPr>
          <p:nvPr/>
        </p:nvSpPr>
        <p:spPr bwMode="auto">
          <a:xfrm>
            <a:off x="-1588" y="62277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250353" y="0"/>
                </a:moveTo>
                <a:lnTo>
                  <a:pt x="600013" y="0"/>
                </a:lnTo>
              </a:path>
              <a:path w="9154160">
                <a:moveTo>
                  <a:pt x="600010" y="1"/>
                </a:moveTo>
                <a:lnTo>
                  <a:pt x="7250353" y="0"/>
                </a:lnTo>
              </a:path>
            </a:pathLst>
          </a:custGeom>
          <a:noFill/>
          <a:ln w="8890">
            <a:solidFill>
              <a:srgbClr val="AABE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53" name="object 95"/>
          <p:cNvSpPr>
            <a:spLocks noChangeArrowheads="1"/>
          </p:cNvSpPr>
          <p:nvPr/>
        </p:nvSpPr>
        <p:spPr bwMode="auto">
          <a:xfrm>
            <a:off x="-1588" y="62357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275198" y="0"/>
                </a:moveTo>
                <a:lnTo>
                  <a:pt x="577276" y="0"/>
                </a:lnTo>
              </a:path>
              <a:path w="9154160">
                <a:moveTo>
                  <a:pt x="577272" y="1"/>
                </a:moveTo>
                <a:lnTo>
                  <a:pt x="7275199" y="0"/>
                </a:lnTo>
              </a:path>
            </a:pathLst>
          </a:custGeom>
          <a:noFill/>
          <a:ln w="8889">
            <a:solidFill>
              <a:srgbClr val="ABBF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54" name="object 96"/>
          <p:cNvSpPr>
            <a:spLocks noChangeArrowheads="1"/>
          </p:cNvSpPr>
          <p:nvPr/>
        </p:nvSpPr>
        <p:spPr bwMode="auto">
          <a:xfrm>
            <a:off x="-1588" y="62436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300044" y="0"/>
                </a:moveTo>
                <a:lnTo>
                  <a:pt x="554539" y="0"/>
                </a:lnTo>
              </a:path>
              <a:path w="9154160">
                <a:moveTo>
                  <a:pt x="554535" y="1"/>
                </a:moveTo>
                <a:lnTo>
                  <a:pt x="7300045" y="0"/>
                </a:lnTo>
              </a:path>
            </a:pathLst>
          </a:custGeom>
          <a:noFill/>
          <a:ln w="8890">
            <a:solidFill>
              <a:srgbClr val="ACBF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55" name="object 97"/>
          <p:cNvSpPr>
            <a:spLocks noChangeArrowheads="1"/>
          </p:cNvSpPr>
          <p:nvPr/>
        </p:nvSpPr>
        <p:spPr bwMode="auto">
          <a:xfrm>
            <a:off x="-1588" y="62515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324890" y="0"/>
                </a:moveTo>
                <a:lnTo>
                  <a:pt x="531802" y="0"/>
                </a:lnTo>
              </a:path>
              <a:path w="9154160">
                <a:moveTo>
                  <a:pt x="531798" y="1"/>
                </a:moveTo>
                <a:lnTo>
                  <a:pt x="7324891" y="0"/>
                </a:lnTo>
              </a:path>
            </a:pathLst>
          </a:custGeom>
          <a:noFill/>
          <a:ln w="8890">
            <a:solidFill>
              <a:srgbClr val="ADC0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56" name="object 98"/>
          <p:cNvSpPr>
            <a:spLocks noChangeArrowheads="1"/>
          </p:cNvSpPr>
          <p:nvPr/>
        </p:nvSpPr>
        <p:spPr bwMode="auto">
          <a:xfrm>
            <a:off x="-1588" y="62579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349736" y="0"/>
                </a:moveTo>
                <a:lnTo>
                  <a:pt x="509065" y="0"/>
                </a:lnTo>
              </a:path>
              <a:path w="9154160">
                <a:moveTo>
                  <a:pt x="509061" y="1"/>
                </a:moveTo>
                <a:lnTo>
                  <a:pt x="7349737" y="0"/>
                </a:lnTo>
              </a:path>
            </a:pathLst>
          </a:custGeom>
          <a:noFill/>
          <a:ln w="8890">
            <a:solidFill>
              <a:srgbClr val="AEC1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57" name="object 99"/>
          <p:cNvSpPr>
            <a:spLocks noChangeArrowheads="1"/>
          </p:cNvSpPr>
          <p:nvPr/>
        </p:nvSpPr>
        <p:spPr bwMode="auto">
          <a:xfrm>
            <a:off x="-1588" y="62658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374582" y="0"/>
                </a:moveTo>
                <a:lnTo>
                  <a:pt x="486328" y="0"/>
                </a:lnTo>
              </a:path>
              <a:path w="9154160">
                <a:moveTo>
                  <a:pt x="486324" y="1"/>
                </a:moveTo>
                <a:lnTo>
                  <a:pt x="7374582" y="0"/>
                </a:lnTo>
              </a:path>
            </a:pathLst>
          </a:custGeom>
          <a:noFill/>
          <a:ln w="8890">
            <a:solidFill>
              <a:srgbClr val="AFC2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58" name="object 100"/>
          <p:cNvSpPr>
            <a:spLocks noChangeArrowheads="1"/>
          </p:cNvSpPr>
          <p:nvPr/>
        </p:nvSpPr>
        <p:spPr bwMode="auto">
          <a:xfrm>
            <a:off x="-1588" y="62738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399427" y="0"/>
                </a:moveTo>
                <a:lnTo>
                  <a:pt x="463590" y="0"/>
                </a:lnTo>
              </a:path>
              <a:path w="9154160">
                <a:moveTo>
                  <a:pt x="463587" y="1"/>
                </a:moveTo>
                <a:lnTo>
                  <a:pt x="7399428" y="0"/>
                </a:lnTo>
              </a:path>
            </a:pathLst>
          </a:custGeom>
          <a:noFill/>
          <a:ln w="8889">
            <a:solidFill>
              <a:srgbClr val="B0C2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59" name="object 101"/>
          <p:cNvSpPr>
            <a:spLocks noChangeArrowheads="1"/>
          </p:cNvSpPr>
          <p:nvPr/>
        </p:nvSpPr>
        <p:spPr bwMode="auto">
          <a:xfrm>
            <a:off x="-1588" y="62817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424273" y="0"/>
                </a:moveTo>
                <a:lnTo>
                  <a:pt x="440853" y="0"/>
                </a:lnTo>
              </a:path>
              <a:path w="9154160">
                <a:moveTo>
                  <a:pt x="440850" y="1"/>
                </a:moveTo>
                <a:lnTo>
                  <a:pt x="7424274" y="0"/>
                </a:lnTo>
              </a:path>
            </a:pathLst>
          </a:custGeom>
          <a:noFill/>
          <a:ln w="8890">
            <a:solidFill>
              <a:srgbClr val="B1C3D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60" name="object 102"/>
          <p:cNvSpPr>
            <a:spLocks noChangeArrowheads="1"/>
          </p:cNvSpPr>
          <p:nvPr/>
        </p:nvSpPr>
        <p:spPr bwMode="auto">
          <a:xfrm>
            <a:off x="-1588" y="62896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449119" y="0"/>
                </a:moveTo>
                <a:lnTo>
                  <a:pt x="418116" y="0"/>
                </a:lnTo>
              </a:path>
              <a:path w="9154160">
                <a:moveTo>
                  <a:pt x="418113" y="1"/>
                </a:moveTo>
                <a:lnTo>
                  <a:pt x="7449120" y="0"/>
                </a:lnTo>
              </a:path>
            </a:pathLst>
          </a:custGeom>
          <a:noFill/>
          <a:ln w="8890">
            <a:solidFill>
              <a:srgbClr val="B2C4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61" name="object 103"/>
          <p:cNvSpPr>
            <a:spLocks noChangeArrowheads="1"/>
          </p:cNvSpPr>
          <p:nvPr/>
        </p:nvSpPr>
        <p:spPr bwMode="auto">
          <a:xfrm>
            <a:off x="-1588" y="62960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473965" y="0"/>
                </a:moveTo>
                <a:lnTo>
                  <a:pt x="395379" y="0"/>
                </a:lnTo>
              </a:path>
              <a:path w="9154160">
                <a:moveTo>
                  <a:pt x="395376" y="1"/>
                </a:moveTo>
                <a:lnTo>
                  <a:pt x="7473966" y="0"/>
                </a:lnTo>
              </a:path>
            </a:pathLst>
          </a:custGeom>
          <a:noFill/>
          <a:ln w="8890">
            <a:solidFill>
              <a:srgbClr val="B3C5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62" name="object 104"/>
          <p:cNvSpPr>
            <a:spLocks noChangeArrowheads="1"/>
          </p:cNvSpPr>
          <p:nvPr/>
        </p:nvSpPr>
        <p:spPr bwMode="auto">
          <a:xfrm>
            <a:off x="-1588" y="63039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498811" y="0"/>
                </a:moveTo>
                <a:lnTo>
                  <a:pt x="372642" y="0"/>
                </a:lnTo>
              </a:path>
              <a:path w="9154160">
                <a:moveTo>
                  <a:pt x="372638" y="1"/>
                </a:moveTo>
                <a:lnTo>
                  <a:pt x="7498811" y="0"/>
                </a:lnTo>
              </a:path>
            </a:pathLst>
          </a:custGeom>
          <a:noFill/>
          <a:ln w="8890">
            <a:solidFill>
              <a:srgbClr val="B4C5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63" name="object 105"/>
          <p:cNvSpPr>
            <a:spLocks noChangeArrowheads="1"/>
          </p:cNvSpPr>
          <p:nvPr/>
        </p:nvSpPr>
        <p:spPr bwMode="auto">
          <a:xfrm>
            <a:off x="-1588" y="63119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523657" y="0"/>
                </a:moveTo>
                <a:lnTo>
                  <a:pt x="349905" y="0"/>
                </a:lnTo>
              </a:path>
              <a:path w="9154160">
                <a:moveTo>
                  <a:pt x="349901" y="1"/>
                </a:moveTo>
                <a:lnTo>
                  <a:pt x="7523657" y="0"/>
                </a:lnTo>
              </a:path>
            </a:pathLst>
          </a:custGeom>
          <a:noFill/>
          <a:ln w="8889">
            <a:solidFill>
              <a:srgbClr val="B5C6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64" name="object 106"/>
          <p:cNvSpPr>
            <a:spLocks noChangeArrowheads="1"/>
          </p:cNvSpPr>
          <p:nvPr/>
        </p:nvSpPr>
        <p:spPr bwMode="auto">
          <a:xfrm>
            <a:off x="-1588" y="63198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548502" y="0"/>
                </a:moveTo>
                <a:lnTo>
                  <a:pt x="327168" y="0"/>
                </a:lnTo>
              </a:path>
              <a:path w="9154160">
                <a:moveTo>
                  <a:pt x="327164" y="1"/>
                </a:moveTo>
                <a:lnTo>
                  <a:pt x="7548503" y="0"/>
                </a:lnTo>
              </a:path>
            </a:pathLst>
          </a:custGeom>
          <a:noFill/>
          <a:ln w="8890">
            <a:solidFill>
              <a:srgbClr val="B6C7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65" name="object 107"/>
          <p:cNvSpPr>
            <a:spLocks noChangeArrowheads="1"/>
          </p:cNvSpPr>
          <p:nvPr/>
        </p:nvSpPr>
        <p:spPr bwMode="auto">
          <a:xfrm>
            <a:off x="-1588" y="63277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573348" y="0"/>
                </a:moveTo>
                <a:lnTo>
                  <a:pt x="304431" y="0"/>
                </a:lnTo>
              </a:path>
              <a:path w="9154160">
                <a:moveTo>
                  <a:pt x="304427" y="1"/>
                </a:moveTo>
                <a:lnTo>
                  <a:pt x="7573349" y="0"/>
                </a:lnTo>
              </a:path>
            </a:pathLst>
          </a:custGeom>
          <a:noFill/>
          <a:ln w="8890">
            <a:solidFill>
              <a:srgbClr val="B7C8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66" name="object 108"/>
          <p:cNvSpPr>
            <a:spLocks noChangeArrowheads="1"/>
          </p:cNvSpPr>
          <p:nvPr/>
        </p:nvSpPr>
        <p:spPr bwMode="auto">
          <a:xfrm>
            <a:off x="-1588" y="63341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598194" y="0"/>
                </a:moveTo>
                <a:lnTo>
                  <a:pt x="281694" y="0"/>
                </a:lnTo>
              </a:path>
              <a:path w="9154160">
                <a:moveTo>
                  <a:pt x="281690" y="1"/>
                </a:moveTo>
                <a:lnTo>
                  <a:pt x="7598195" y="0"/>
                </a:lnTo>
              </a:path>
            </a:pathLst>
          </a:custGeom>
          <a:noFill/>
          <a:ln w="8890">
            <a:solidFill>
              <a:srgbClr val="B8C9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67" name="object 109"/>
          <p:cNvSpPr>
            <a:spLocks noChangeArrowheads="1"/>
          </p:cNvSpPr>
          <p:nvPr/>
        </p:nvSpPr>
        <p:spPr bwMode="auto">
          <a:xfrm>
            <a:off x="-1588" y="63420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623040" y="0"/>
                </a:moveTo>
                <a:lnTo>
                  <a:pt x="258957" y="0"/>
                </a:lnTo>
              </a:path>
              <a:path w="9154160">
                <a:moveTo>
                  <a:pt x="258953" y="1"/>
                </a:moveTo>
                <a:lnTo>
                  <a:pt x="7623040" y="0"/>
                </a:lnTo>
              </a:path>
            </a:pathLst>
          </a:custGeom>
          <a:noFill/>
          <a:ln w="8890">
            <a:solidFill>
              <a:srgbClr val="B9C9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68" name="object 110"/>
          <p:cNvSpPr>
            <a:spLocks noChangeArrowheads="1"/>
          </p:cNvSpPr>
          <p:nvPr/>
        </p:nvSpPr>
        <p:spPr bwMode="auto">
          <a:xfrm>
            <a:off x="-1588" y="63500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647886" y="0"/>
                </a:moveTo>
                <a:lnTo>
                  <a:pt x="236220" y="0"/>
                </a:lnTo>
              </a:path>
              <a:path w="9154160">
                <a:moveTo>
                  <a:pt x="236216" y="1"/>
                </a:moveTo>
                <a:lnTo>
                  <a:pt x="7647886" y="0"/>
                </a:lnTo>
              </a:path>
            </a:pathLst>
          </a:custGeom>
          <a:noFill/>
          <a:ln w="8889">
            <a:solidFill>
              <a:srgbClr val="BACA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69" name="object 111"/>
          <p:cNvSpPr>
            <a:spLocks noChangeArrowheads="1"/>
          </p:cNvSpPr>
          <p:nvPr/>
        </p:nvSpPr>
        <p:spPr bwMode="auto">
          <a:xfrm>
            <a:off x="-1588" y="63579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672731" y="0"/>
                </a:moveTo>
                <a:lnTo>
                  <a:pt x="213482" y="0"/>
                </a:lnTo>
              </a:path>
              <a:path w="9154160">
                <a:moveTo>
                  <a:pt x="213479" y="1"/>
                </a:moveTo>
                <a:lnTo>
                  <a:pt x="7672732" y="0"/>
                </a:lnTo>
              </a:path>
            </a:pathLst>
          </a:custGeom>
          <a:noFill/>
          <a:ln w="8890">
            <a:solidFill>
              <a:srgbClr val="BBCC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70" name="object 112"/>
          <p:cNvSpPr>
            <a:spLocks noChangeArrowheads="1"/>
          </p:cNvSpPr>
          <p:nvPr/>
        </p:nvSpPr>
        <p:spPr bwMode="auto">
          <a:xfrm>
            <a:off x="-1588" y="63658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697577" y="0"/>
                </a:moveTo>
                <a:lnTo>
                  <a:pt x="190745" y="0"/>
                </a:lnTo>
              </a:path>
              <a:path w="9154160">
                <a:moveTo>
                  <a:pt x="190742" y="1"/>
                </a:moveTo>
                <a:lnTo>
                  <a:pt x="7697578" y="0"/>
                </a:lnTo>
              </a:path>
            </a:pathLst>
          </a:custGeom>
          <a:noFill/>
          <a:ln w="8890">
            <a:solidFill>
              <a:srgbClr val="BCCC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71" name="object 113"/>
          <p:cNvSpPr>
            <a:spLocks noChangeArrowheads="1"/>
          </p:cNvSpPr>
          <p:nvPr/>
        </p:nvSpPr>
        <p:spPr bwMode="auto">
          <a:xfrm>
            <a:off x="-1588" y="63722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722423" y="0"/>
                </a:moveTo>
                <a:lnTo>
                  <a:pt x="168008" y="0"/>
                </a:lnTo>
              </a:path>
              <a:path w="9154160">
                <a:moveTo>
                  <a:pt x="168004" y="1"/>
                </a:moveTo>
                <a:lnTo>
                  <a:pt x="7722424" y="0"/>
                </a:lnTo>
              </a:path>
            </a:pathLst>
          </a:custGeom>
          <a:noFill/>
          <a:ln w="8890">
            <a:solidFill>
              <a:srgbClr val="BDCC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72" name="object 114"/>
          <p:cNvSpPr>
            <a:spLocks noChangeArrowheads="1"/>
          </p:cNvSpPr>
          <p:nvPr/>
        </p:nvSpPr>
        <p:spPr bwMode="auto">
          <a:xfrm>
            <a:off x="-1588" y="63801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747269" y="0"/>
                </a:moveTo>
                <a:lnTo>
                  <a:pt x="145271" y="0"/>
                </a:lnTo>
              </a:path>
              <a:path w="9154160">
                <a:moveTo>
                  <a:pt x="145267" y="1"/>
                </a:moveTo>
                <a:lnTo>
                  <a:pt x="7747270" y="0"/>
                </a:lnTo>
              </a:path>
            </a:pathLst>
          </a:custGeom>
          <a:noFill/>
          <a:ln w="8890">
            <a:solidFill>
              <a:srgbClr val="BECDD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73" name="object 115"/>
          <p:cNvSpPr>
            <a:spLocks noChangeArrowheads="1"/>
          </p:cNvSpPr>
          <p:nvPr/>
        </p:nvSpPr>
        <p:spPr bwMode="auto">
          <a:xfrm>
            <a:off x="-1588" y="63881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772115" y="0"/>
                </a:moveTo>
                <a:lnTo>
                  <a:pt x="122534" y="0"/>
                </a:lnTo>
              </a:path>
              <a:path w="9154160">
                <a:moveTo>
                  <a:pt x="122530" y="1"/>
                </a:moveTo>
                <a:lnTo>
                  <a:pt x="7772115" y="0"/>
                </a:lnTo>
              </a:path>
            </a:pathLst>
          </a:custGeom>
          <a:noFill/>
          <a:ln w="8889">
            <a:solidFill>
              <a:srgbClr val="BFCE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74" name="object 116"/>
          <p:cNvSpPr>
            <a:spLocks noChangeArrowheads="1"/>
          </p:cNvSpPr>
          <p:nvPr/>
        </p:nvSpPr>
        <p:spPr bwMode="auto">
          <a:xfrm>
            <a:off x="-1588" y="63960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796961" y="0"/>
                </a:moveTo>
                <a:lnTo>
                  <a:pt x="99797" y="0"/>
                </a:lnTo>
              </a:path>
              <a:path w="9154160">
                <a:moveTo>
                  <a:pt x="99793" y="1"/>
                </a:moveTo>
                <a:lnTo>
                  <a:pt x="7796961" y="0"/>
                </a:lnTo>
              </a:path>
            </a:pathLst>
          </a:custGeom>
          <a:noFill/>
          <a:ln w="8890">
            <a:solidFill>
              <a:srgbClr val="C0CF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75" name="object 117"/>
          <p:cNvSpPr>
            <a:spLocks noChangeArrowheads="1"/>
          </p:cNvSpPr>
          <p:nvPr/>
        </p:nvSpPr>
        <p:spPr bwMode="auto">
          <a:xfrm>
            <a:off x="-1588" y="64039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821806" y="0"/>
                </a:moveTo>
                <a:lnTo>
                  <a:pt x="77060" y="0"/>
                </a:lnTo>
              </a:path>
              <a:path w="9154160">
                <a:moveTo>
                  <a:pt x="77056" y="1"/>
                </a:moveTo>
                <a:lnTo>
                  <a:pt x="7821807" y="0"/>
                </a:lnTo>
              </a:path>
            </a:pathLst>
          </a:custGeom>
          <a:noFill/>
          <a:ln w="8890">
            <a:solidFill>
              <a:srgbClr val="C1CF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76" name="object 118"/>
          <p:cNvSpPr>
            <a:spLocks noChangeArrowheads="1"/>
          </p:cNvSpPr>
          <p:nvPr/>
        </p:nvSpPr>
        <p:spPr bwMode="auto">
          <a:xfrm>
            <a:off x="-1588" y="64103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846652" y="0"/>
                </a:moveTo>
                <a:lnTo>
                  <a:pt x="54323" y="0"/>
                </a:lnTo>
              </a:path>
              <a:path w="9154160">
                <a:moveTo>
                  <a:pt x="54319" y="1"/>
                </a:moveTo>
                <a:lnTo>
                  <a:pt x="7846653" y="0"/>
                </a:lnTo>
              </a:path>
            </a:pathLst>
          </a:custGeom>
          <a:noFill/>
          <a:ln w="8890">
            <a:solidFill>
              <a:srgbClr val="C2D0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77" name="object 119"/>
          <p:cNvSpPr>
            <a:spLocks noChangeArrowheads="1"/>
          </p:cNvSpPr>
          <p:nvPr/>
        </p:nvSpPr>
        <p:spPr bwMode="auto">
          <a:xfrm>
            <a:off x="-1588" y="64182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871498" y="0"/>
                </a:moveTo>
                <a:lnTo>
                  <a:pt x="31586" y="0"/>
                </a:lnTo>
              </a:path>
              <a:path w="9154160">
                <a:moveTo>
                  <a:pt x="31582" y="1"/>
                </a:moveTo>
                <a:lnTo>
                  <a:pt x="7871499" y="0"/>
                </a:lnTo>
              </a:path>
            </a:pathLst>
          </a:custGeom>
          <a:noFill/>
          <a:ln w="8890">
            <a:solidFill>
              <a:srgbClr val="C3D1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78" name="object 120"/>
          <p:cNvSpPr>
            <a:spLocks noChangeArrowheads="1"/>
          </p:cNvSpPr>
          <p:nvPr/>
        </p:nvSpPr>
        <p:spPr bwMode="auto">
          <a:xfrm>
            <a:off x="-1588" y="64262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896344" y="0"/>
                </a:moveTo>
                <a:lnTo>
                  <a:pt x="8849" y="0"/>
                </a:lnTo>
              </a:path>
              <a:path w="9154160">
                <a:moveTo>
                  <a:pt x="8845" y="1"/>
                </a:moveTo>
                <a:lnTo>
                  <a:pt x="7896344" y="0"/>
                </a:lnTo>
              </a:path>
            </a:pathLst>
          </a:custGeom>
          <a:noFill/>
          <a:ln w="8889">
            <a:solidFill>
              <a:srgbClr val="C4D2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79" name="object 121"/>
          <p:cNvSpPr>
            <a:spLocks noChangeArrowheads="1"/>
          </p:cNvSpPr>
          <p:nvPr/>
        </p:nvSpPr>
        <p:spPr bwMode="auto">
          <a:xfrm>
            <a:off x="-1588" y="64341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921190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7921190" y="0"/>
                </a:lnTo>
              </a:path>
            </a:pathLst>
          </a:custGeom>
          <a:noFill/>
          <a:ln w="8890">
            <a:solidFill>
              <a:srgbClr val="C5D2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80" name="object 122"/>
          <p:cNvSpPr>
            <a:spLocks noChangeArrowheads="1"/>
          </p:cNvSpPr>
          <p:nvPr/>
        </p:nvSpPr>
        <p:spPr bwMode="auto">
          <a:xfrm>
            <a:off x="-1588" y="64420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946035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7946036" y="0"/>
                </a:lnTo>
              </a:path>
            </a:pathLst>
          </a:custGeom>
          <a:noFill/>
          <a:ln w="8890">
            <a:solidFill>
              <a:srgbClr val="C6D3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81" name="object 123"/>
          <p:cNvSpPr>
            <a:spLocks noChangeArrowheads="1"/>
          </p:cNvSpPr>
          <p:nvPr/>
        </p:nvSpPr>
        <p:spPr bwMode="auto">
          <a:xfrm>
            <a:off x="-1588" y="64484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970881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7970882" y="0"/>
                </a:lnTo>
              </a:path>
            </a:pathLst>
          </a:custGeom>
          <a:noFill/>
          <a:ln w="8890">
            <a:solidFill>
              <a:srgbClr val="C7D4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82" name="object 124"/>
          <p:cNvSpPr>
            <a:spLocks noChangeArrowheads="1"/>
          </p:cNvSpPr>
          <p:nvPr/>
        </p:nvSpPr>
        <p:spPr bwMode="auto">
          <a:xfrm>
            <a:off x="-1588" y="64563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7995727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7995728" y="0"/>
                </a:lnTo>
              </a:path>
            </a:pathLst>
          </a:custGeom>
          <a:noFill/>
          <a:ln w="8889">
            <a:solidFill>
              <a:srgbClr val="C8D5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83" name="object 125"/>
          <p:cNvSpPr>
            <a:spLocks noChangeArrowheads="1"/>
          </p:cNvSpPr>
          <p:nvPr/>
        </p:nvSpPr>
        <p:spPr bwMode="auto">
          <a:xfrm>
            <a:off x="-1588" y="64643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020573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020573" y="0"/>
                </a:lnTo>
              </a:path>
            </a:pathLst>
          </a:custGeom>
          <a:noFill/>
          <a:ln w="8890">
            <a:solidFill>
              <a:srgbClr val="C9D5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84" name="object 126"/>
          <p:cNvSpPr>
            <a:spLocks noChangeArrowheads="1"/>
          </p:cNvSpPr>
          <p:nvPr/>
        </p:nvSpPr>
        <p:spPr bwMode="auto">
          <a:xfrm>
            <a:off x="-1588" y="64722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045419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045419" y="0"/>
                </a:lnTo>
              </a:path>
            </a:pathLst>
          </a:custGeom>
          <a:noFill/>
          <a:ln w="8889">
            <a:solidFill>
              <a:srgbClr val="CAD6E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85" name="object 127"/>
          <p:cNvSpPr>
            <a:spLocks noChangeArrowheads="1"/>
          </p:cNvSpPr>
          <p:nvPr/>
        </p:nvSpPr>
        <p:spPr bwMode="auto">
          <a:xfrm>
            <a:off x="-1588" y="64801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070265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070265" y="0"/>
                </a:lnTo>
              </a:path>
            </a:pathLst>
          </a:custGeom>
          <a:noFill/>
          <a:ln w="8890">
            <a:solidFill>
              <a:srgbClr val="CCD7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86" name="object 128"/>
          <p:cNvSpPr>
            <a:spLocks noChangeArrowheads="1"/>
          </p:cNvSpPr>
          <p:nvPr/>
        </p:nvSpPr>
        <p:spPr bwMode="auto">
          <a:xfrm>
            <a:off x="-1588" y="64865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095110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095111" y="0"/>
                </a:lnTo>
              </a:path>
            </a:pathLst>
          </a:custGeom>
          <a:noFill/>
          <a:ln w="8890">
            <a:solidFill>
              <a:srgbClr val="CCD8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87" name="object 129"/>
          <p:cNvSpPr>
            <a:spLocks noChangeArrowheads="1"/>
          </p:cNvSpPr>
          <p:nvPr/>
        </p:nvSpPr>
        <p:spPr bwMode="auto">
          <a:xfrm>
            <a:off x="-1588" y="64944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119956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119957" y="0"/>
                </a:lnTo>
              </a:path>
            </a:pathLst>
          </a:custGeom>
          <a:noFill/>
          <a:ln w="8889">
            <a:solidFill>
              <a:srgbClr val="CDD8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88" name="object 130"/>
          <p:cNvSpPr>
            <a:spLocks noChangeArrowheads="1"/>
          </p:cNvSpPr>
          <p:nvPr/>
        </p:nvSpPr>
        <p:spPr bwMode="auto">
          <a:xfrm>
            <a:off x="-1588" y="65024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144802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144802" y="0"/>
                </a:lnTo>
              </a:path>
            </a:pathLst>
          </a:custGeom>
          <a:noFill/>
          <a:ln w="8890">
            <a:solidFill>
              <a:srgbClr val="CED9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89" name="object 131"/>
          <p:cNvSpPr>
            <a:spLocks noChangeArrowheads="1"/>
          </p:cNvSpPr>
          <p:nvPr/>
        </p:nvSpPr>
        <p:spPr bwMode="auto">
          <a:xfrm>
            <a:off x="-1588" y="65103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169648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169648" y="0"/>
                </a:lnTo>
              </a:path>
            </a:pathLst>
          </a:custGeom>
          <a:noFill/>
          <a:ln w="8889">
            <a:solidFill>
              <a:srgbClr val="CFDA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90" name="object 132"/>
          <p:cNvSpPr>
            <a:spLocks noChangeArrowheads="1"/>
          </p:cNvSpPr>
          <p:nvPr/>
        </p:nvSpPr>
        <p:spPr bwMode="auto">
          <a:xfrm>
            <a:off x="-1588" y="65182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194494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194494" y="0"/>
                </a:lnTo>
              </a:path>
            </a:pathLst>
          </a:custGeom>
          <a:noFill/>
          <a:ln w="8890">
            <a:solidFill>
              <a:srgbClr val="D0DB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91" name="object 133"/>
          <p:cNvSpPr>
            <a:spLocks noChangeArrowheads="1"/>
          </p:cNvSpPr>
          <p:nvPr/>
        </p:nvSpPr>
        <p:spPr bwMode="auto">
          <a:xfrm>
            <a:off x="-1588" y="65246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219339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219340" y="0"/>
                </a:lnTo>
              </a:path>
            </a:pathLst>
          </a:custGeom>
          <a:noFill/>
          <a:ln w="8890">
            <a:solidFill>
              <a:srgbClr val="D1DB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92" name="object 134"/>
          <p:cNvSpPr>
            <a:spLocks noChangeArrowheads="1"/>
          </p:cNvSpPr>
          <p:nvPr/>
        </p:nvSpPr>
        <p:spPr bwMode="auto">
          <a:xfrm>
            <a:off x="-1588" y="65325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244185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244186" y="0"/>
                </a:lnTo>
              </a:path>
            </a:pathLst>
          </a:custGeom>
          <a:noFill/>
          <a:ln w="8889">
            <a:solidFill>
              <a:srgbClr val="D2DC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93" name="object 135"/>
          <p:cNvSpPr>
            <a:spLocks noChangeArrowheads="1"/>
          </p:cNvSpPr>
          <p:nvPr/>
        </p:nvSpPr>
        <p:spPr bwMode="auto">
          <a:xfrm>
            <a:off x="-1588" y="65405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269031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269031" y="0"/>
                </a:lnTo>
              </a:path>
            </a:pathLst>
          </a:custGeom>
          <a:noFill/>
          <a:ln w="8890">
            <a:solidFill>
              <a:srgbClr val="D3DD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94" name="object 136"/>
          <p:cNvSpPr>
            <a:spLocks noChangeArrowheads="1"/>
          </p:cNvSpPr>
          <p:nvPr/>
        </p:nvSpPr>
        <p:spPr bwMode="auto">
          <a:xfrm>
            <a:off x="-1588" y="65484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293877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293877" y="0"/>
                </a:lnTo>
              </a:path>
            </a:pathLst>
          </a:custGeom>
          <a:noFill/>
          <a:ln w="8889">
            <a:solidFill>
              <a:srgbClr val="D4DE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95" name="object 137"/>
          <p:cNvSpPr>
            <a:spLocks noChangeArrowheads="1"/>
          </p:cNvSpPr>
          <p:nvPr/>
        </p:nvSpPr>
        <p:spPr bwMode="auto">
          <a:xfrm>
            <a:off x="-1588" y="65563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318723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318723" y="0"/>
                </a:lnTo>
              </a:path>
            </a:pathLst>
          </a:custGeom>
          <a:noFill/>
          <a:ln w="8890">
            <a:solidFill>
              <a:srgbClr val="D5DE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96" name="object 138"/>
          <p:cNvSpPr>
            <a:spLocks noChangeArrowheads="1"/>
          </p:cNvSpPr>
          <p:nvPr/>
        </p:nvSpPr>
        <p:spPr bwMode="auto">
          <a:xfrm>
            <a:off x="-1588" y="65627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343569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343569" y="0"/>
                </a:lnTo>
              </a:path>
            </a:pathLst>
          </a:custGeom>
          <a:noFill/>
          <a:ln w="8890">
            <a:solidFill>
              <a:srgbClr val="D6DF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97" name="object 139"/>
          <p:cNvSpPr>
            <a:spLocks noChangeArrowheads="1"/>
          </p:cNvSpPr>
          <p:nvPr/>
        </p:nvSpPr>
        <p:spPr bwMode="auto">
          <a:xfrm>
            <a:off x="-1588" y="65706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366101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366101" y="0"/>
                </a:lnTo>
              </a:path>
            </a:pathLst>
          </a:custGeom>
          <a:noFill/>
          <a:ln w="8889">
            <a:solidFill>
              <a:srgbClr val="D7E0E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98" name="object 140"/>
          <p:cNvSpPr>
            <a:spLocks noChangeArrowheads="1"/>
          </p:cNvSpPr>
          <p:nvPr/>
        </p:nvSpPr>
        <p:spPr bwMode="auto">
          <a:xfrm>
            <a:off x="-1588" y="65786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388171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388171" y="0"/>
                </a:lnTo>
              </a:path>
            </a:pathLst>
          </a:custGeom>
          <a:noFill/>
          <a:ln w="8890">
            <a:solidFill>
              <a:srgbClr val="D8E1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899" name="object 141"/>
          <p:cNvSpPr>
            <a:spLocks noChangeArrowheads="1"/>
          </p:cNvSpPr>
          <p:nvPr/>
        </p:nvSpPr>
        <p:spPr bwMode="auto">
          <a:xfrm>
            <a:off x="-1588" y="65865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410241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410241" y="0"/>
                </a:lnTo>
              </a:path>
            </a:pathLst>
          </a:custGeom>
          <a:noFill/>
          <a:ln w="8889">
            <a:solidFill>
              <a:srgbClr val="D9E1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00" name="object 142"/>
          <p:cNvSpPr>
            <a:spLocks noChangeArrowheads="1"/>
          </p:cNvSpPr>
          <p:nvPr/>
        </p:nvSpPr>
        <p:spPr bwMode="auto">
          <a:xfrm>
            <a:off x="-1588" y="65944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432310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432311" y="0"/>
                </a:lnTo>
              </a:path>
            </a:pathLst>
          </a:custGeom>
          <a:noFill/>
          <a:ln w="8890">
            <a:solidFill>
              <a:srgbClr val="DAE2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01" name="object 143"/>
          <p:cNvSpPr>
            <a:spLocks noChangeArrowheads="1"/>
          </p:cNvSpPr>
          <p:nvPr/>
        </p:nvSpPr>
        <p:spPr bwMode="auto">
          <a:xfrm>
            <a:off x="-1588" y="66008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454380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454380" y="0"/>
                </a:lnTo>
              </a:path>
            </a:pathLst>
          </a:custGeom>
          <a:noFill/>
          <a:ln w="8890">
            <a:solidFill>
              <a:srgbClr val="DBE3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02" name="object 144"/>
          <p:cNvSpPr>
            <a:spLocks noChangeArrowheads="1"/>
          </p:cNvSpPr>
          <p:nvPr/>
        </p:nvSpPr>
        <p:spPr bwMode="auto">
          <a:xfrm>
            <a:off x="-1588" y="66087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476450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476450" y="0"/>
                </a:lnTo>
              </a:path>
            </a:pathLst>
          </a:custGeom>
          <a:noFill/>
          <a:ln w="8889">
            <a:solidFill>
              <a:srgbClr val="DCE4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03" name="object 145"/>
          <p:cNvSpPr>
            <a:spLocks noChangeArrowheads="1"/>
          </p:cNvSpPr>
          <p:nvPr/>
        </p:nvSpPr>
        <p:spPr bwMode="auto">
          <a:xfrm>
            <a:off x="-1588" y="66167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498520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498520" y="0"/>
                </a:lnTo>
              </a:path>
            </a:pathLst>
          </a:custGeom>
          <a:noFill/>
          <a:ln w="8890">
            <a:solidFill>
              <a:srgbClr val="DDE5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04" name="object 146"/>
          <p:cNvSpPr>
            <a:spLocks noChangeArrowheads="1"/>
          </p:cNvSpPr>
          <p:nvPr/>
        </p:nvSpPr>
        <p:spPr bwMode="auto">
          <a:xfrm>
            <a:off x="-1588" y="66246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520589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520590" y="0"/>
                </a:lnTo>
              </a:path>
            </a:pathLst>
          </a:custGeom>
          <a:noFill/>
          <a:ln w="8889">
            <a:solidFill>
              <a:srgbClr val="DEE5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05" name="object 147"/>
          <p:cNvSpPr>
            <a:spLocks noChangeArrowheads="1"/>
          </p:cNvSpPr>
          <p:nvPr/>
        </p:nvSpPr>
        <p:spPr bwMode="auto">
          <a:xfrm>
            <a:off x="-1588" y="66325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542659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542659" y="0"/>
                </a:lnTo>
              </a:path>
            </a:pathLst>
          </a:custGeom>
          <a:noFill/>
          <a:ln w="8890">
            <a:solidFill>
              <a:srgbClr val="DFE6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06" name="object 148"/>
          <p:cNvSpPr>
            <a:spLocks noChangeArrowheads="1"/>
          </p:cNvSpPr>
          <p:nvPr/>
        </p:nvSpPr>
        <p:spPr bwMode="auto">
          <a:xfrm>
            <a:off x="-1588" y="66389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564729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564729" y="0"/>
                </a:lnTo>
              </a:path>
            </a:pathLst>
          </a:custGeom>
          <a:noFill/>
          <a:ln w="8890">
            <a:solidFill>
              <a:srgbClr val="E0E7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07" name="object 149"/>
          <p:cNvSpPr>
            <a:spLocks noChangeArrowheads="1"/>
          </p:cNvSpPr>
          <p:nvPr/>
        </p:nvSpPr>
        <p:spPr bwMode="auto">
          <a:xfrm>
            <a:off x="-1588" y="66468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586799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586799" y="0"/>
                </a:lnTo>
              </a:path>
            </a:pathLst>
          </a:custGeom>
          <a:noFill/>
          <a:ln w="8889">
            <a:solidFill>
              <a:srgbClr val="E1E8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08" name="object 150"/>
          <p:cNvSpPr>
            <a:spLocks noChangeArrowheads="1"/>
          </p:cNvSpPr>
          <p:nvPr/>
        </p:nvSpPr>
        <p:spPr bwMode="auto">
          <a:xfrm>
            <a:off x="-1588" y="66548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608869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608869" y="0"/>
                </a:lnTo>
              </a:path>
            </a:pathLst>
          </a:custGeom>
          <a:noFill/>
          <a:ln w="8890">
            <a:solidFill>
              <a:srgbClr val="E2E8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09" name="object 151"/>
          <p:cNvSpPr>
            <a:spLocks noChangeArrowheads="1"/>
          </p:cNvSpPr>
          <p:nvPr/>
        </p:nvSpPr>
        <p:spPr bwMode="auto">
          <a:xfrm>
            <a:off x="-1588" y="66627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630938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630939" y="0"/>
                </a:lnTo>
              </a:path>
            </a:pathLst>
          </a:custGeom>
          <a:noFill/>
          <a:ln w="8889">
            <a:solidFill>
              <a:srgbClr val="E3E9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10" name="object 152"/>
          <p:cNvSpPr>
            <a:spLocks noChangeArrowheads="1"/>
          </p:cNvSpPr>
          <p:nvPr/>
        </p:nvSpPr>
        <p:spPr bwMode="auto">
          <a:xfrm>
            <a:off x="-1588" y="66706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653008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653008" y="0"/>
                </a:lnTo>
              </a:path>
            </a:pathLst>
          </a:custGeom>
          <a:noFill/>
          <a:ln w="8889">
            <a:solidFill>
              <a:srgbClr val="E4EAF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11" name="object 153"/>
          <p:cNvSpPr>
            <a:spLocks noChangeArrowheads="1"/>
          </p:cNvSpPr>
          <p:nvPr/>
        </p:nvSpPr>
        <p:spPr bwMode="auto">
          <a:xfrm>
            <a:off x="-1588" y="66770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675078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675078" y="0"/>
                </a:lnTo>
              </a:path>
            </a:pathLst>
          </a:custGeom>
          <a:noFill/>
          <a:ln w="8889">
            <a:solidFill>
              <a:srgbClr val="E5EB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12" name="object 154"/>
          <p:cNvSpPr>
            <a:spLocks noChangeArrowheads="1"/>
          </p:cNvSpPr>
          <p:nvPr/>
        </p:nvSpPr>
        <p:spPr bwMode="auto">
          <a:xfrm>
            <a:off x="-1588" y="66849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697148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697148" y="0"/>
                </a:lnTo>
              </a:path>
            </a:pathLst>
          </a:custGeom>
          <a:noFill/>
          <a:ln w="8889">
            <a:solidFill>
              <a:srgbClr val="E6EB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13" name="object 155"/>
          <p:cNvSpPr>
            <a:spLocks noChangeArrowheads="1"/>
          </p:cNvSpPr>
          <p:nvPr/>
        </p:nvSpPr>
        <p:spPr bwMode="auto">
          <a:xfrm>
            <a:off x="-1588" y="66929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719217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719218" y="0"/>
                </a:lnTo>
              </a:path>
            </a:pathLst>
          </a:custGeom>
          <a:noFill/>
          <a:ln w="8890">
            <a:solidFill>
              <a:srgbClr val="E7EC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14" name="object 156"/>
          <p:cNvSpPr>
            <a:spLocks noChangeArrowheads="1"/>
          </p:cNvSpPr>
          <p:nvPr/>
        </p:nvSpPr>
        <p:spPr bwMode="auto">
          <a:xfrm>
            <a:off x="-1588" y="67008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741287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741287" y="0"/>
                </a:lnTo>
              </a:path>
            </a:pathLst>
          </a:custGeom>
          <a:noFill/>
          <a:ln w="8889">
            <a:solidFill>
              <a:srgbClr val="E8ED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15" name="object 157"/>
          <p:cNvSpPr>
            <a:spLocks noChangeArrowheads="1"/>
          </p:cNvSpPr>
          <p:nvPr/>
        </p:nvSpPr>
        <p:spPr bwMode="auto">
          <a:xfrm>
            <a:off x="-1588" y="67087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763357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763357" y="0"/>
                </a:lnTo>
              </a:path>
            </a:pathLst>
          </a:custGeom>
          <a:noFill/>
          <a:ln w="8889">
            <a:solidFill>
              <a:srgbClr val="E9EE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16" name="object 158"/>
          <p:cNvSpPr>
            <a:spLocks noChangeArrowheads="1"/>
          </p:cNvSpPr>
          <p:nvPr/>
        </p:nvSpPr>
        <p:spPr bwMode="auto">
          <a:xfrm>
            <a:off x="-1588" y="67151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785427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785427" y="0"/>
                </a:lnTo>
              </a:path>
            </a:pathLst>
          </a:custGeom>
          <a:noFill/>
          <a:ln w="8889">
            <a:solidFill>
              <a:srgbClr val="EAEE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17" name="object 159"/>
          <p:cNvSpPr>
            <a:spLocks noChangeArrowheads="1"/>
          </p:cNvSpPr>
          <p:nvPr/>
        </p:nvSpPr>
        <p:spPr bwMode="auto">
          <a:xfrm>
            <a:off x="-1588" y="67230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807497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807497" y="0"/>
                </a:lnTo>
              </a:path>
            </a:pathLst>
          </a:custGeom>
          <a:noFill/>
          <a:ln w="8889">
            <a:solidFill>
              <a:srgbClr val="EBEF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18" name="object 160"/>
          <p:cNvSpPr>
            <a:spLocks noChangeArrowheads="1"/>
          </p:cNvSpPr>
          <p:nvPr/>
        </p:nvSpPr>
        <p:spPr bwMode="auto">
          <a:xfrm>
            <a:off x="-1588" y="67310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829566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829566" y="0"/>
                </a:lnTo>
              </a:path>
            </a:pathLst>
          </a:custGeom>
          <a:noFill/>
          <a:ln w="8890">
            <a:solidFill>
              <a:srgbClr val="ECF0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19" name="object 161"/>
          <p:cNvSpPr>
            <a:spLocks noChangeArrowheads="1"/>
          </p:cNvSpPr>
          <p:nvPr/>
        </p:nvSpPr>
        <p:spPr bwMode="auto">
          <a:xfrm>
            <a:off x="-1588" y="67389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850777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850777" y="0"/>
                </a:lnTo>
              </a:path>
            </a:pathLst>
          </a:custGeom>
          <a:noFill/>
          <a:ln w="8889">
            <a:solidFill>
              <a:srgbClr val="EDF1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20" name="object 162"/>
          <p:cNvSpPr>
            <a:spLocks noChangeArrowheads="1"/>
          </p:cNvSpPr>
          <p:nvPr/>
        </p:nvSpPr>
        <p:spPr bwMode="auto">
          <a:xfrm>
            <a:off x="-1588" y="67468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870268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870268" y="0"/>
                </a:lnTo>
              </a:path>
            </a:pathLst>
          </a:custGeom>
          <a:noFill/>
          <a:ln w="8889">
            <a:solidFill>
              <a:srgbClr val="EEF1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21" name="object 163"/>
          <p:cNvSpPr>
            <a:spLocks noChangeArrowheads="1"/>
          </p:cNvSpPr>
          <p:nvPr/>
        </p:nvSpPr>
        <p:spPr bwMode="auto">
          <a:xfrm>
            <a:off x="-1588" y="67532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889759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889759" y="0"/>
                </a:lnTo>
              </a:path>
            </a:pathLst>
          </a:custGeom>
          <a:noFill/>
          <a:ln w="8889">
            <a:solidFill>
              <a:srgbClr val="EFF2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22" name="object 164"/>
          <p:cNvSpPr>
            <a:spLocks noChangeArrowheads="1"/>
          </p:cNvSpPr>
          <p:nvPr/>
        </p:nvSpPr>
        <p:spPr bwMode="auto">
          <a:xfrm>
            <a:off x="-1588" y="67611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909250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909250" y="0"/>
                </a:lnTo>
              </a:path>
            </a:pathLst>
          </a:custGeom>
          <a:noFill/>
          <a:ln w="8890">
            <a:solidFill>
              <a:srgbClr val="F0F3F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23" name="object 165"/>
          <p:cNvSpPr>
            <a:spLocks noChangeArrowheads="1"/>
          </p:cNvSpPr>
          <p:nvPr/>
        </p:nvSpPr>
        <p:spPr bwMode="auto">
          <a:xfrm>
            <a:off x="-1588" y="67691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928741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928741" y="0"/>
                </a:lnTo>
              </a:path>
            </a:pathLst>
          </a:custGeom>
          <a:noFill/>
          <a:ln w="8889">
            <a:solidFill>
              <a:srgbClr val="F1F4F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24" name="object 166"/>
          <p:cNvSpPr>
            <a:spLocks noChangeArrowheads="1"/>
          </p:cNvSpPr>
          <p:nvPr/>
        </p:nvSpPr>
        <p:spPr bwMode="auto">
          <a:xfrm>
            <a:off x="-1588" y="67770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948232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948232" y="0"/>
                </a:lnTo>
              </a:path>
            </a:pathLst>
          </a:custGeom>
          <a:noFill/>
          <a:ln w="8890">
            <a:solidFill>
              <a:srgbClr val="F2F4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25" name="object 167"/>
          <p:cNvSpPr>
            <a:spLocks noChangeArrowheads="1"/>
          </p:cNvSpPr>
          <p:nvPr/>
        </p:nvSpPr>
        <p:spPr bwMode="auto">
          <a:xfrm>
            <a:off x="-1588" y="67849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967724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967724" y="0"/>
                </a:lnTo>
              </a:path>
            </a:pathLst>
          </a:custGeom>
          <a:noFill/>
          <a:ln w="8889">
            <a:solidFill>
              <a:srgbClr val="F3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26" name="object 168"/>
          <p:cNvSpPr>
            <a:spLocks noChangeArrowheads="1"/>
          </p:cNvSpPr>
          <p:nvPr/>
        </p:nvSpPr>
        <p:spPr bwMode="auto">
          <a:xfrm>
            <a:off x="-1588" y="67913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8987215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8987215" y="0"/>
                </a:lnTo>
              </a:path>
            </a:pathLst>
          </a:custGeom>
          <a:noFill/>
          <a:ln w="8889">
            <a:solidFill>
              <a:srgbClr val="F4F6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27" name="object 169"/>
          <p:cNvSpPr>
            <a:spLocks noChangeArrowheads="1"/>
          </p:cNvSpPr>
          <p:nvPr/>
        </p:nvSpPr>
        <p:spPr bwMode="auto">
          <a:xfrm>
            <a:off x="-1588" y="67992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006706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9006706" y="0"/>
                </a:lnTo>
              </a:path>
            </a:pathLst>
          </a:custGeom>
          <a:noFill/>
          <a:ln w="8890">
            <a:solidFill>
              <a:srgbClr val="F5F7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28" name="object 170"/>
          <p:cNvSpPr>
            <a:spLocks noChangeArrowheads="1"/>
          </p:cNvSpPr>
          <p:nvPr/>
        </p:nvSpPr>
        <p:spPr bwMode="auto">
          <a:xfrm>
            <a:off x="-1588" y="68072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026197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9026197" y="0"/>
                </a:lnTo>
              </a:path>
            </a:pathLst>
          </a:custGeom>
          <a:noFill/>
          <a:ln w="8889">
            <a:solidFill>
              <a:srgbClr val="F6F7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29" name="object 171"/>
          <p:cNvSpPr>
            <a:spLocks noChangeArrowheads="1"/>
          </p:cNvSpPr>
          <p:nvPr/>
        </p:nvSpPr>
        <p:spPr bwMode="auto">
          <a:xfrm>
            <a:off x="-1588" y="68151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045688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9045688" y="0"/>
                </a:lnTo>
              </a:path>
            </a:pathLst>
          </a:custGeom>
          <a:noFill/>
          <a:ln w="8890">
            <a:solidFill>
              <a:srgbClr val="F7F8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30" name="object 172"/>
          <p:cNvSpPr>
            <a:spLocks noChangeArrowheads="1"/>
          </p:cNvSpPr>
          <p:nvPr/>
        </p:nvSpPr>
        <p:spPr bwMode="auto">
          <a:xfrm>
            <a:off x="-1588" y="682307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065179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9065179" y="0"/>
                </a:lnTo>
              </a:path>
            </a:pathLst>
          </a:custGeom>
          <a:noFill/>
          <a:ln w="8890">
            <a:solidFill>
              <a:srgbClr val="F8F9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31" name="object 173"/>
          <p:cNvSpPr>
            <a:spLocks noChangeArrowheads="1"/>
          </p:cNvSpPr>
          <p:nvPr/>
        </p:nvSpPr>
        <p:spPr bwMode="auto">
          <a:xfrm>
            <a:off x="-1588" y="6829425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084670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9084670" y="0"/>
                </a:lnTo>
              </a:path>
            </a:pathLst>
          </a:custGeom>
          <a:noFill/>
          <a:ln w="8890">
            <a:solidFill>
              <a:srgbClr val="F9FA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32" name="object 174"/>
          <p:cNvSpPr>
            <a:spLocks noChangeArrowheads="1"/>
          </p:cNvSpPr>
          <p:nvPr/>
        </p:nvSpPr>
        <p:spPr bwMode="auto">
          <a:xfrm>
            <a:off x="-1588" y="6837363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04162" y="0"/>
                </a:moveTo>
                <a:lnTo>
                  <a:pt x="1270" y="0"/>
                </a:lnTo>
              </a:path>
              <a:path w="9154160">
                <a:moveTo>
                  <a:pt x="1270" y="1"/>
                </a:moveTo>
                <a:lnTo>
                  <a:pt x="9104162" y="0"/>
                </a:lnTo>
              </a:path>
            </a:pathLst>
          </a:custGeom>
          <a:noFill/>
          <a:ln w="8889">
            <a:solidFill>
              <a:srgbClr val="FAFAF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33" name="object 175"/>
          <p:cNvSpPr>
            <a:spLocks noChangeArrowheads="1"/>
          </p:cNvSpPr>
          <p:nvPr/>
        </p:nvSpPr>
        <p:spPr bwMode="auto">
          <a:xfrm>
            <a:off x="-1588" y="6845300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23653" y="0"/>
                </a:moveTo>
                <a:lnTo>
                  <a:pt x="1665200" y="0"/>
                </a:lnTo>
              </a:path>
              <a:path w="9154160">
                <a:moveTo>
                  <a:pt x="1665881" y="1"/>
                </a:moveTo>
                <a:lnTo>
                  <a:pt x="9123653" y="0"/>
                </a:lnTo>
              </a:path>
            </a:pathLst>
          </a:custGeom>
          <a:noFill/>
          <a:ln w="8890">
            <a:solidFill>
              <a:srgbClr val="FBFBF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34" name="object 176"/>
          <p:cNvSpPr>
            <a:spLocks noChangeArrowheads="1"/>
          </p:cNvSpPr>
          <p:nvPr/>
        </p:nvSpPr>
        <p:spPr bwMode="auto">
          <a:xfrm>
            <a:off x="-1588" y="6853238"/>
            <a:ext cx="9155113" cy="0"/>
          </a:xfrm>
          <a:custGeom>
            <a:avLst/>
            <a:gdLst>
              <a:gd name="T0" fmla="*/ 0 w 9154160"/>
              <a:gd name="T1" fmla="*/ 9154160 w 9154160"/>
            </a:gdLst>
            <a:ahLst/>
            <a:cxnLst/>
            <a:rect l="T0" t="0" r="T1" b="0"/>
            <a:pathLst>
              <a:path w="9154160">
                <a:moveTo>
                  <a:pt x="9143144" y="0"/>
                </a:moveTo>
                <a:lnTo>
                  <a:pt x="6656993" y="0"/>
                </a:lnTo>
              </a:path>
              <a:path w="9154160">
                <a:moveTo>
                  <a:pt x="6657220" y="0"/>
                </a:moveTo>
                <a:lnTo>
                  <a:pt x="9143144" y="0"/>
                </a:lnTo>
              </a:path>
            </a:pathLst>
          </a:custGeom>
          <a:noFill/>
          <a:ln w="8890">
            <a:solidFill>
              <a:srgbClr val="FCFCF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35" name="object 4"/>
          <p:cNvSpPr>
            <a:spLocks noChangeArrowheads="1"/>
          </p:cNvSpPr>
          <p:nvPr/>
        </p:nvSpPr>
        <p:spPr bwMode="auto">
          <a:xfrm>
            <a:off x="1495425" y="3609975"/>
            <a:ext cx="685800" cy="4476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36" name="object 5"/>
          <p:cNvSpPr>
            <a:spLocks noChangeArrowheads="1"/>
          </p:cNvSpPr>
          <p:nvPr/>
        </p:nvSpPr>
        <p:spPr bwMode="auto">
          <a:xfrm>
            <a:off x="2179638" y="3609975"/>
            <a:ext cx="1135062" cy="512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37" name="object 2"/>
          <p:cNvSpPr>
            <a:spLocks noChangeArrowheads="1"/>
          </p:cNvSpPr>
          <p:nvPr/>
        </p:nvSpPr>
        <p:spPr bwMode="auto">
          <a:xfrm>
            <a:off x="4352925" y="2693988"/>
            <a:ext cx="1141413" cy="8080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938" name="object 3"/>
          <p:cNvSpPr>
            <a:spLocks noChangeArrowheads="1"/>
          </p:cNvSpPr>
          <p:nvPr/>
        </p:nvSpPr>
        <p:spPr bwMode="auto">
          <a:xfrm>
            <a:off x="5473700" y="2894013"/>
            <a:ext cx="2535238" cy="4524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object 14"/>
          <p:cNvSpPr>
            <a:spLocks noChangeArrowheads="1"/>
          </p:cNvSpPr>
          <p:nvPr/>
        </p:nvSpPr>
        <p:spPr bwMode="auto">
          <a:xfrm>
            <a:off x="0" y="6858000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8" name="object 15"/>
          <p:cNvSpPr>
            <a:spLocks noChangeArrowheads="1"/>
          </p:cNvSpPr>
          <p:nvPr/>
        </p:nvSpPr>
        <p:spPr bwMode="auto">
          <a:xfrm>
            <a:off x="-1588" y="6251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9" name="object 16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2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0" name="object 17"/>
          <p:cNvSpPr>
            <a:spLocks noChangeArrowheads="1"/>
          </p:cNvSpPr>
          <p:nvPr/>
        </p:nvSpPr>
        <p:spPr bwMode="auto">
          <a:xfrm>
            <a:off x="-1588" y="6265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568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1" name="object 18"/>
          <p:cNvSpPr>
            <a:spLocks noChangeArrowheads="1"/>
          </p:cNvSpPr>
          <p:nvPr/>
        </p:nvSpPr>
        <p:spPr bwMode="auto">
          <a:xfrm>
            <a:off x="-1588" y="6267450"/>
            <a:ext cx="9147176" cy="9525"/>
          </a:xfrm>
          <a:custGeom>
            <a:avLst/>
            <a:gdLst>
              <a:gd name="T0" fmla="*/ 0 w 9146540"/>
              <a:gd name="T1" fmla="*/ 0 h 8889"/>
              <a:gd name="T2" fmla="*/ 9146540 w 9146540"/>
              <a:gd name="T3" fmla="*/ 8889 h 8889"/>
            </a:gdLst>
            <a:ahLst/>
            <a:cxnLst/>
            <a:rect l="T0" t="T1" r="T2" b="T3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2" name="object 19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C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3" name="object 20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4" name="object 21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16F9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5" name="object 22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1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6" name="object 23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3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7" name="object 24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A75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8" name="object 25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9" name="object 26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078A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0" name="object 27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37A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1" name="object 28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C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2" name="object 29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E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3" name="object 30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4" name="object 31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F81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5" name="object 32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383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6" name="object 33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5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7" name="object 34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7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8" name="object 35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9" name="object 36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E8A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0" name="object 37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18C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1" name="object 38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48E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2" name="object 39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0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3" name="object 40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4" name="object 41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3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5" name="object 42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095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6" name="object 43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7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7" name="object 44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6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8" name="object 45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29" name="object 46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C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0" name="object 47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F9E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1" name="object 48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2A0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2" name="object 49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6A2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3" name="object 50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4" name="object 51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5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5" name="object 52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EA7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6" name="object 53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1A9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7" name="object 54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4AB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8" name="object 55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9" name="object 56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AAE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40" name="object 57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DB0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41" name="object 58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0B2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42" name="object 59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3B4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43" name="object 60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44" name="object 61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9B7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45" name="object 62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CB9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46" name="object 63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FBB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47" name="object 64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D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48" name="object 65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49" name="object 66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9C0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50" name="object 67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BC2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51" name="object 68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EC4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52" name="object 69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6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53" name="object 70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54" name="object 71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7C9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55" name="object 72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56" name="object 73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DC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57" name="object 74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CF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58" name="object 75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59" name="object 76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2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0" name="object 77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9D4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1" name="object 78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CD6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2" name="object 79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FD8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3" name="object 80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4" name="object 81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B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5" name="object 82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D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6" name="object 83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CDF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7" name="object 84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EE1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8" name="object 85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69" name="object 86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4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0" name="object 87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6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1" name="object 88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AE8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2" name="object 89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DEA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3" name="object 90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4" name="object 91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3ED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5" name="object 92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EF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6" name="object 93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1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7" name="object 94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CF3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8" name="object 95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79" name="object 96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6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80" name="object 97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8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81" name="object 98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8FA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82" name="object 99"/>
          <p:cNvSpPr>
            <a:spLocks noChangeArrowheads="1"/>
          </p:cNvSpPr>
          <p:nvPr/>
        </p:nvSpPr>
        <p:spPr bwMode="auto">
          <a:xfrm>
            <a:off x="6275388" y="6324600"/>
            <a:ext cx="728662" cy="48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83" name="object 100"/>
          <p:cNvSpPr>
            <a:spLocks noChangeArrowheads="1"/>
          </p:cNvSpPr>
          <p:nvPr/>
        </p:nvSpPr>
        <p:spPr bwMode="auto">
          <a:xfrm>
            <a:off x="6991350" y="6454775"/>
            <a:ext cx="1389063" cy="233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84" name="object 101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85" name="object 102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86" name="object 103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87" name="object 104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88" name="object 105"/>
          <p:cNvSpPr>
            <a:spLocks noChangeArrowheads="1"/>
          </p:cNvSpPr>
          <p:nvPr/>
        </p:nvSpPr>
        <p:spPr bwMode="auto">
          <a:xfrm>
            <a:off x="0" y="6205538"/>
            <a:ext cx="9142413" cy="57150"/>
          </a:xfrm>
          <a:custGeom>
            <a:avLst/>
            <a:gdLst>
              <a:gd name="T0" fmla="*/ 0 w 9142730"/>
              <a:gd name="T1" fmla="*/ 0 h 57146"/>
              <a:gd name="T2" fmla="*/ 9142730 w 9142730"/>
              <a:gd name="T3" fmla="*/ 57146 h 57146"/>
            </a:gdLst>
            <a:ahLst/>
            <a:cxnLst/>
            <a:rect l="T0" t="T1" r="T2" b="T3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89" name="object 106"/>
          <p:cNvSpPr>
            <a:spLocks noChangeArrowheads="1"/>
          </p:cNvSpPr>
          <p:nvPr/>
        </p:nvSpPr>
        <p:spPr bwMode="auto">
          <a:xfrm>
            <a:off x="152400" y="6248400"/>
            <a:ext cx="434975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9975" y="239713"/>
            <a:ext cx="1982788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370"/>
              </a:lnSpc>
              <a:spcBef>
                <a:spcPts val="168"/>
              </a:spcBef>
              <a:spcAft>
                <a:spcPts val="0"/>
              </a:spcAft>
              <a:defRPr/>
            </a:pPr>
            <a:r>
              <a:rPr sz="3200" b="1" spc="4" dirty="0">
                <a:solidFill>
                  <a:srgbClr val="003366"/>
                </a:solidFill>
                <a:latin typeface="Arial"/>
                <a:cs typeface="Arial"/>
              </a:rPr>
              <a:t>Pr</a:t>
            </a:r>
            <a:r>
              <a:rPr sz="3200" b="1" spc="-4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3200" b="1" spc="4" dirty="0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sz="3200" b="1" spc="-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-4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191" name="object 12"/>
          <p:cNvSpPr txBox="1">
            <a:spLocks noChangeArrowheads="1"/>
          </p:cNvSpPr>
          <p:nvPr/>
        </p:nvSpPr>
        <p:spPr bwMode="auto">
          <a:xfrm>
            <a:off x="498475" y="1797050"/>
            <a:ext cx="1778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solidFill>
                  <a:srgbClr val="003366"/>
                </a:solidFill>
                <a:cs typeface="Arial" charset="0"/>
              </a:rPr>
              <a:t>•</a:t>
            </a:r>
            <a:endParaRPr lang="en-US" sz="2400">
              <a:cs typeface="Arial" charset="0"/>
            </a:endParaRPr>
          </a:p>
          <a:p>
            <a:pPr marL="12700">
              <a:lnSpc>
                <a:spcPct val="96000"/>
              </a:lnSpc>
              <a:spcBef>
                <a:spcPts val="588"/>
              </a:spcBef>
            </a:pPr>
            <a:r>
              <a:rPr lang="en-US" sz="2400">
                <a:solidFill>
                  <a:srgbClr val="003366"/>
                </a:solidFill>
                <a:cs typeface="Arial" charset="0"/>
              </a:rPr>
              <a:t>•</a:t>
            </a:r>
            <a:endParaRPr lang="en-US" sz="2400">
              <a:cs typeface="Arial" charset="0"/>
            </a:endParaRPr>
          </a:p>
          <a:p>
            <a:pPr marL="12700">
              <a:lnSpc>
                <a:spcPct val="96000"/>
              </a:lnSpc>
              <a:spcBef>
                <a:spcPts val="713"/>
              </a:spcBef>
            </a:pPr>
            <a:r>
              <a:rPr lang="en-US" sz="2400">
                <a:solidFill>
                  <a:srgbClr val="003366"/>
                </a:solidFill>
                <a:cs typeface="Arial" charset="0"/>
              </a:rPr>
              <a:t>•</a:t>
            </a:r>
            <a:endParaRPr lang="en-US" sz="2400">
              <a:cs typeface="Arial" charset="0"/>
            </a:endParaRPr>
          </a:p>
          <a:p>
            <a:pPr marL="12700">
              <a:lnSpc>
                <a:spcPct val="96000"/>
              </a:lnSpc>
              <a:spcBef>
                <a:spcPts val="725"/>
              </a:spcBef>
            </a:pPr>
            <a:r>
              <a:rPr lang="en-US" sz="2400">
                <a:solidFill>
                  <a:srgbClr val="003366"/>
                </a:solidFill>
                <a:cs typeface="Arial" charset="0"/>
              </a:rPr>
              <a:t>•</a:t>
            </a:r>
            <a:endParaRPr lang="en-US" sz="2400">
              <a:cs typeface="Arial" charset="0"/>
            </a:endParaRPr>
          </a:p>
        </p:txBody>
      </p:sp>
      <p:sp>
        <p:nvSpPr>
          <p:cNvPr id="4192" name="object 11"/>
          <p:cNvSpPr txBox="1">
            <a:spLocks noChangeArrowheads="1"/>
          </p:cNvSpPr>
          <p:nvPr/>
        </p:nvSpPr>
        <p:spPr bwMode="auto">
          <a:xfrm>
            <a:off x="839788" y="1814513"/>
            <a:ext cx="597058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s-PA" sz="2400">
                <a:cs typeface="Arial" charset="0"/>
              </a:rPr>
              <a:t>Planeamiento de la Fiscalización</a:t>
            </a:r>
            <a:endParaRPr lang="en-US" sz="2400">
              <a:cs typeface="Arial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9788" y="2255838"/>
            <a:ext cx="8075612" cy="1579562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solidFill>
                  <a:srgbClr val="003366"/>
                </a:solidFill>
                <a:cs typeface="Arial" charset="0"/>
              </a:rPr>
              <a:t>A</a:t>
            </a:r>
            <a:r>
              <a:rPr lang="es-PA" sz="2400">
                <a:solidFill>
                  <a:srgbClr val="003366"/>
                </a:solidFill>
                <a:cs typeface="Arial" charset="0"/>
              </a:rPr>
              <a:t>c</a:t>
            </a:r>
            <a:r>
              <a:rPr lang="en-US" sz="2400">
                <a:solidFill>
                  <a:srgbClr val="003366"/>
                </a:solidFill>
                <a:cs typeface="Arial" charset="0"/>
              </a:rPr>
              <a:t>tividades</a:t>
            </a:r>
            <a:endParaRPr lang="en-US" sz="2400">
              <a:cs typeface="Arial" charset="0"/>
            </a:endParaRPr>
          </a:p>
          <a:p>
            <a:pPr marL="12700">
              <a:lnSpc>
                <a:spcPct val="96000"/>
              </a:lnSpc>
              <a:spcBef>
                <a:spcPts val="588"/>
              </a:spcBef>
            </a:pPr>
            <a:r>
              <a:rPr lang="en-US" sz="2400">
                <a:solidFill>
                  <a:srgbClr val="003366"/>
                </a:solidFill>
                <a:cs typeface="Arial" charset="0"/>
              </a:rPr>
              <a:t>A</a:t>
            </a:r>
            <a:r>
              <a:rPr lang="es-PA" sz="2400">
                <a:solidFill>
                  <a:srgbClr val="003366"/>
                </a:solidFill>
                <a:cs typeface="Arial" charset="0"/>
              </a:rPr>
              <a:t>c</a:t>
            </a:r>
            <a:r>
              <a:rPr lang="en-US" sz="2400">
                <a:solidFill>
                  <a:srgbClr val="003366"/>
                </a:solidFill>
                <a:cs typeface="Arial" charset="0"/>
              </a:rPr>
              <a:t>tividades</a:t>
            </a:r>
            <a:endParaRPr lang="en-US" sz="2400">
              <a:cs typeface="Arial" charset="0"/>
            </a:endParaRPr>
          </a:p>
          <a:p>
            <a:pPr marL="12700">
              <a:spcBef>
                <a:spcPts val="713"/>
              </a:spcBef>
            </a:pPr>
            <a:r>
              <a:rPr lang="en-US" sz="2400">
                <a:solidFill>
                  <a:srgbClr val="003366"/>
                </a:solidFill>
                <a:cs typeface="Arial" charset="0"/>
              </a:rPr>
              <a:t>A</a:t>
            </a:r>
            <a:r>
              <a:rPr lang="es-PA" sz="2400">
                <a:solidFill>
                  <a:srgbClr val="003366"/>
                </a:solidFill>
                <a:cs typeface="Arial" charset="0"/>
              </a:rPr>
              <a:t>c</a:t>
            </a:r>
            <a:r>
              <a:rPr lang="en-US" sz="2400">
                <a:solidFill>
                  <a:srgbClr val="003366"/>
                </a:solidFill>
                <a:cs typeface="Arial" charset="0"/>
              </a:rPr>
              <a:t>tividades </a:t>
            </a:r>
            <a:r>
              <a:rPr lang="es-PA" sz="2400">
                <a:solidFill>
                  <a:srgbClr val="003366"/>
                </a:solidFill>
                <a:cs typeface="Arial" charset="0"/>
              </a:rPr>
              <a:t>de selección de contribuyentes para auditoria fiscales </a:t>
            </a:r>
            <a:endParaRPr lang="en-US" sz="2400">
              <a:cs typeface="Arial" charset="0"/>
            </a:endParaRPr>
          </a:p>
        </p:txBody>
      </p:sp>
      <p:sp>
        <p:nvSpPr>
          <p:cNvPr id="4194" name="object 9"/>
          <p:cNvSpPr txBox="1">
            <a:spLocks noChangeArrowheads="1"/>
          </p:cNvSpPr>
          <p:nvPr/>
        </p:nvSpPr>
        <p:spPr bwMode="auto">
          <a:xfrm>
            <a:off x="2325688" y="2255838"/>
            <a:ext cx="7580312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s-PA" sz="2400">
                <a:solidFill>
                  <a:srgbClr val="003366"/>
                </a:solidFill>
                <a:cs typeface="Arial" charset="0"/>
              </a:rPr>
              <a:t>  </a:t>
            </a:r>
            <a:r>
              <a:rPr lang="en-US" sz="2400">
                <a:solidFill>
                  <a:srgbClr val="003366"/>
                </a:solidFill>
                <a:cs typeface="Arial" charset="0"/>
              </a:rPr>
              <a:t>de</a:t>
            </a:r>
            <a:endParaRPr lang="en-US" sz="2400">
              <a:cs typeface="Arial" charset="0"/>
            </a:endParaRPr>
          </a:p>
          <a:p>
            <a:pPr marL="12700">
              <a:lnSpc>
                <a:spcPct val="120000"/>
              </a:lnSpc>
              <a:spcBef>
                <a:spcPts val="575"/>
              </a:spcBef>
            </a:pPr>
            <a:r>
              <a:rPr lang="es-PA" sz="2400">
                <a:solidFill>
                  <a:srgbClr val="003366"/>
                </a:solidFill>
                <a:cs typeface="Arial" charset="0"/>
              </a:rPr>
              <a:t>  para</a:t>
            </a:r>
            <a:r>
              <a:rPr lang="en-US" sz="2400">
                <a:solidFill>
                  <a:srgbClr val="003366"/>
                </a:solidFill>
                <a:cs typeface="Arial" charset="0"/>
              </a:rPr>
              <a:t> </a:t>
            </a:r>
            <a:endParaRPr lang="en-US" sz="2400">
              <a:cs typeface="Arial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9550" y="2255838"/>
            <a:ext cx="5861050" cy="1935162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s-PA" sz="2400">
                <a:solidFill>
                  <a:srgbClr val="003366"/>
                </a:solidFill>
                <a:cs typeface="Arial" charset="0"/>
              </a:rPr>
              <a:t>  datos</a:t>
            </a:r>
            <a:r>
              <a:rPr lang="en-US" sz="2400">
                <a:solidFill>
                  <a:srgbClr val="003366"/>
                </a:solidFill>
                <a:cs typeface="Arial" charset="0"/>
              </a:rPr>
              <a:t> fisca</a:t>
            </a:r>
            <a:r>
              <a:rPr lang="es-PA" sz="2400">
                <a:solidFill>
                  <a:srgbClr val="003366"/>
                </a:solidFill>
                <a:cs typeface="Arial" charset="0"/>
              </a:rPr>
              <a:t>le</a:t>
            </a:r>
            <a:r>
              <a:rPr lang="en-US" sz="2400">
                <a:solidFill>
                  <a:srgbClr val="003366"/>
                </a:solidFill>
                <a:cs typeface="Arial" charset="0"/>
              </a:rPr>
              <a:t>s</a:t>
            </a:r>
            <a:endParaRPr lang="en-US" sz="2400">
              <a:cs typeface="Arial" charset="0"/>
            </a:endParaRPr>
          </a:p>
          <a:p>
            <a:pPr marL="12700">
              <a:lnSpc>
                <a:spcPct val="96000"/>
              </a:lnSpc>
              <a:spcBef>
                <a:spcPts val="588"/>
              </a:spcBef>
            </a:pPr>
            <a:r>
              <a:rPr lang="es-PA" sz="2400">
                <a:solidFill>
                  <a:srgbClr val="003366"/>
                </a:solidFill>
                <a:cs typeface="Arial" charset="0"/>
              </a:rPr>
              <a:t>      </a:t>
            </a:r>
            <a:r>
              <a:rPr lang="en-US" sz="2400">
                <a:solidFill>
                  <a:srgbClr val="003366"/>
                </a:solidFill>
                <a:cs typeface="Arial" charset="0"/>
              </a:rPr>
              <a:t>controles especi</a:t>
            </a:r>
            <a:r>
              <a:rPr lang="es-PA" sz="2400">
                <a:solidFill>
                  <a:srgbClr val="003366"/>
                </a:solidFill>
                <a:cs typeface="Arial" charset="0"/>
              </a:rPr>
              <a:t>ales</a:t>
            </a:r>
            <a:endParaRPr lang="en-US" sz="2400">
              <a:cs typeface="Arial" charset="0"/>
            </a:endParaRPr>
          </a:p>
        </p:txBody>
      </p:sp>
      <p:sp>
        <p:nvSpPr>
          <p:cNvPr id="4196" name="object 7"/>
          <p:cNvSpPr txBox="1">
            <a:spLocks noChangeArrowheads="1"/>
          </p:cNvSpPr>
          <p:nvPr/>
        </p:nvSpPr>
        <p:spPr bwMode="auto">
          <a:xfrm>
            <a:off x="2749550" y="3138488"/>
            <a:ext cx="60134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4197" name="object 6"/>
          <p:cNvSpPr txBox="1">
            <a:spLocks noChangeArrowheads="1"/>
          </p:cNvSpPr>
          <p:nvPr/>
        </p:nvSpPr>
        <p:spPr bwMode="auto">
          <a:xfrm>
            <a:off x="3883025" y="3138488"/>
            <a:ext cx="27559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4198" name="object 4"/>
          <p:cNvSpPr txBox="1">
            <a:spLocks noChangeArrowheads="1"/>
          </p:cNvSpPr>
          <p:nvPr/>
        </p:nvSpPr>
        <p:spPr bwMode="auto">
          <a:xfrm>
            <a:off x="4953000" y="3138488"/>
            <a:ext cx="18430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4199" name="object 3"/>
          <p:cNvSpPr txBox="1">
            <a:spLocks noChangeArrowheads="1"/>
          </p:cNvSpPr>
          <p:nvPr/>
        </p:nvSpPr>
        <p:spPr bwMode="auto">
          <a:xfrm>
            <a:off x="5592763" y="3138488"/>
            <a:ext cx="24542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388" y="6469063"/>
            <a:ext cx="18034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530"/>
              </a:lnSpc>
              <a:spcBef>
                <a:spcPts val="76"/>
              </a:spcBef>
              <a:spcAft>
                <a:spcPts val="0"/>
              </a:spcAft>
              <a:defRPr/>
            </a:pPr>
            <a:r>
              <a:rPr sz="1400" spc="-4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9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é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io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 </a:t>
            </a:r>
            <a:r>
              <a:rPr sz="1400" spc="-4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9" dirty="0">
                <a:latin typeface="Arial"/>
                <a:cs typeface="Arial"/>
              </a:rPr>
              <a:t>z</a:t>
            </a:r>
            <a:r>
              <a:rPr sz="1400" dirty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object 11"/>
          <p:cNvSpPr>
            <a:spLocks noChangeArrowheads="1"/>
          </p:cNvSpPr>
          <p:nvPr/>
        </p:nvSpPr>
        <p:spPr bwMode="auto">
          <a:xfrm>
            <a:off x="0" y="6858000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2" name="object 12"/>
          <p:cNvSpPr>
            <a:spLocks noChangeArrowheads="1"/>
          </p:cNvSpPr>
          <p:nvPr/>
        </p:nvSpPr>
        <p:spPr bwMode="auto">
          <a:xfrm>
            <a:off x="-1588" y="6251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3" name="object 13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2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4" name="object 14"/>
          <p:cNvSpPr>
            <a:spLocks noChangeArrowheads="1"/>
          </p:cNvSpPr>
          <p:nvPr/>
        </p:nvSpPr>
        <p:spPr bwMode="auto">
          <a:xfrm>
            <a:off x="-1588" y="6265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568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5" name="object 15"/>
          <p:cNvSpPr>
            <a:spLocks noChangeArrowheads="1"/>
          </p:cNvSpPr>
          <p:nvPr/>
        </p:nvSpPr>
        <p:spPr bwMode="auto">
          <a:xfrm>
            <a:off x="-1588" y="6267450"/>
            <a:ext cx="9147176" cy="9525"/>
          </a:xfrm>
          <a:custGeom>
            <a:avLst/>
            <a:gdLst>
              <a:gd name="T0" fmla="*/ 0 w 9146540"/>
              <a:gd name="T1" fmla="*/ 0 h 8889"/>
              <a:gd name="T2" fmla="*/ 9146540 w 9146540"/>
              <a:gd name="T3" fmla="*/ 8889 h 8889"/>
            </a:gdLst>
            <a:ahLst/>
            <a:cxnLst/>
            <a:rect l="T0" t="T1" r="T2" b="T3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6" name="object 16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C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7" name="object 17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8" name="object 18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16F9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9" name="object 19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1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0" name="object 20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3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1" name="object 21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A75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2" name="object 22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3" name="object 23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078A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4" name="object 24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37A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5" name="object 25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C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6" name="object 26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E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7" name="object 27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8" name="object 28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F81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39" name="object 29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383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0" name="object 30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5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1" name="object 31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7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2" name="object 32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3" name="object 33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E8A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4" name="object 34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18C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5" name="object 35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48E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6" name="object 36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0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7" name="object 37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8" name="object 38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3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49" name="object 39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095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0" name="object 40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7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1" name="object 41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6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2" name="object 42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3" name="object 43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C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4" name="object 44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F9E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5" name="object 45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2A0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6" name="object 46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6A2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7" name="object 47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8" name="object 48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5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59" name="object 49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EA7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0" name="object 50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1A9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1" name="object 51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4AB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2" name="object 52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3" name="object 53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AAE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4" name="object 54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DB0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5" name="object 55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0B2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6" name="object 56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3B4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7" name="object 57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8" name="object 58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9B7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69" name="object 59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CB9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0" name="object 60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FBB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1" name="object 61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D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2" name="object 62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3" name="object 63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9C0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4" name="object 64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BC2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5" name="object 65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EC4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6" name="object 66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6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7" name="object 67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8" name="object 68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7C9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79" name="object 69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80" name="object 70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DC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81" name="object 71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CF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82" name="object 72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83" name="object 73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2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84" name="object 74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9D4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85" name="object 75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CD6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86" name="object 76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FD8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87" name="object 77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88" name="object 78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B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89" name="object 79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D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90" name="object 80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CDF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91" name="object 81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EE1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92" name="object 82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93" name="object 83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4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94" name="object 84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6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95" name="object 85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AE8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96" name="object 86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DEA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97" name="object 87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98" name="object 88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3ED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99" name="object 89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EF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00" name="object 90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1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01" name="object 91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CF3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02" name="object 92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03" name="object 93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6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04" name="object 94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8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05" name="object 95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8FA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06" name="object 96"/>
          <p:cNvSpPr>
            <a:spLocks noChangeArrowheads="1"/>
          </p:cNvSpPr>
          <p:nvPr/>
        </p:nvSpPr>
        <p:spPr bwMode="auto">
          <a:xfrm>
            <a:off x="6275388" y="6324600"/>
            <a:ext cx="728662" cy="48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07" name="object 97"/>
          <p:cNvSpPr>
            <a:spLocks noChangeArrowheads="1"/>
          </p:cNvSpPr>
          <p:nvPr/>
        </p:nvSpPr>
        <p:spPr bwMode="auto">
          <a:xfrm>
            <a:off x="6991350" y="6454775"/>
            <a:ext cx="1389063" cy="233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08" name="object 98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09" name="object 99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10" name="object 100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11" name="object 101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12" name="object 102"/>
          <p:cNvSpPr>
            <a:spLocks noChangeArrowheads="1"/>
          </p:cNvSpPr>
          <p:nvPr/>
        </p:nvSpPr>
        <p:spPr bwMode="auto">
          <a:xfrm>
            <a:off x="0" y="6205538"/>
            <a:ext cx="9142413" cy="57150"/>
          </a:xfrm>
          <a:custGeom>
            <a:avLst/>
            <a:gdLst>
              <a:gd name="T0" fmla="*/ 0 w 9142730"/>
              <a:gd name="T1" fmla="*/ 0 h 57146"/>
              <a:gd name="T2" fmla="*/ 9142730 w 9142730"/>
              <a:gd name="T3" fmla="*/ 57146 h 57146"/>
            </a:gdLst>
            <a:ahLst/>
            <a:cxnLst/>
            <a:rect l="T0" t="T1" r="T2" b="T3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13" name="object 103"/>
          <p:cNvSpPr>
            <a:spLocks noChangeArrowheads="1"/>
          </p:cNvSpPr>
          <p:nvPr/>
        </p:nvSpPr>
        <p:spPr bwMode="auto">
          <a:xfrm>
            <a:off x="152400" y="6248400"/>
            <a:ext cx="434975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9838" y="239713"/>
            <a:ext cx="6608762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370"/>
              </a:lnSpc>
              <a:spcBef>
                <a:spcPts val="168"/>
              </a:spcBef>
              <a:spcAft>
                <a:spcPts val="0"/>
              </a:spcAft>
              <a:defRPr/>
            </a:pPr>
            <a:r>
              <a:rPr sz="3200" b="1" spc="4" dirty="0" err="1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3200" b="1" spc="-9" dirty="0" err="1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3200" b="1" dirty="0" err="1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-4" dirty="0" err="1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3200" b="1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200" b="1" spc="-14" dirty="0" err="1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4" dirty="0" err="1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lang="es-PA" sz="3200" b="1" spc="4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3200" b="1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200" b="1" spc="-4" dirty="0" err="1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3200" b="1" dirty="0" err="1">
                <a:solidFill>
                  <a:srgbClr val="003366"/>
                </a:solidFill>
                <a:latin typeface="Arial"/>
                <a:cs typeface="Arial"/>
              </a:rPr>
              <a:t>to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200" b="1" spc="4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lang="es-PA" sz="3200" b="1" spc="4" dirty="0">
                <a:solidFill>
                  <a:srgbClr val="003366"/>
                </a:solidFill>
                <a:latin typeface="Arial"/>
                <a:cs typeface="Arial"/>
              </a:rPr>
              <a:t>e l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3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200" b="1" spc="4" dirty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lang="es-PA" sz="3200" b="1" spc="-14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3200" b="1" dirty="0" err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200" b="1" spc="-9" dirty="0" err="1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dirty="0" err="1">
                <a:solidFill>
                  <a:srgbClr val="003366"/>
                </a:solidFill>
                <a:latin typeface="Arial"/>
                <a:cs typeface="Arial"/>
              </a:rPr>
              <a:t>liz</a:t>
            </a:r>
            <a:r>
              <a:rPr lang="es-PA" sz="3200" b="1" spc="-9" dirty="0" err="1">
                <a:solidFill>
                  <a:srgbClr val="003366"/>
                </a:solidFill>
                <a:latin typeface="Arial"/>
                <a:cs typeface="Arial"/>
              </a:rPr>
              <a:t>ación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8475" y="2100263"/>
            <a:ext cx="75025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400" b="1" spc="-4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400" b="1" spc="9" dirty="0" err="1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b="1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-4" dirty="0" err="1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400" b="1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4" dirty="0" err="1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400" b="1" spc="-4" dirty="0" err="1">
                <a:solidFill>
                  <a:srgbClr val="003366"/>
                </a:solidFill>
                <a:latin typeface="Arial"/>
                <a:cs typeface="Arial"/>
              </a:rPr>
              <a:t>ade</a:t>
            </a:r>
            <a:r>
              <a:rPr sz="2400" b="1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400" b="1" spc="9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-14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b="1" spc="9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b="1" spc="4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b="1" spc="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po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spc="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sz="2400" b="1" spc="4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en</a:t>
            </a:r>
            <a:r>
              <a:rPr sz="2400" b="1" spc="9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b="1" spc="-4" dirty="0">
                <a:solidFill>
                  <a:srgbClr val="003366"/>
                </a:solidFill>
                <a:latin typeface="Arial"/>
                <a:cs typeface="Arial"/>
              </a:rPr>
              <a:t>os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216" name="object 8"/>
          <p:cNvSpPr txBox="1">
            <a:spLocks noChangeArrowheads="1"/>
          </p:cNvSpPr>
          <p:nvPr/>
        </p:nvSpPr>
        <p:spPr bwMode="auto">
          <a:xfrm>
            <a:off x="955675" y="2947988"/>
            <a:ext cx="2047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r>
              <a:rPr lang="en-US" sz="2000">
                <a:solidFill>
                  <a:srgbClr val="003366"/>
                </a:solidFill>
                <a:cs typeface="Arial" charset="0"/>
              </a:rPr>
              <a:t>–</a:t>
            </a:r>
            <a:endParaRPr lang="en-US" sz="2000">
              <a:cs typeface="Arial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9838" y="2962275"/>
            <a:ext cx="6227762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Gr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es</a:t>
            </a:r>
            <a:r>
              <a:rPr sz="2000" spc="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on</a:t>
            </a:r>
            <a:r>
              <a:rPr sz="2000" spc="-4" dirty="0" err="1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spc="-4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b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lang="es-PA" sz="2000" spc="4" dirty="0">
                <a:solidFill>
                  <a:srgbClr val="003366"/>
                </a:solidFill>
                <a:latin typeface="Arial"/>
                <a:cs typeface="Arial"/>
              </a:rPr>
              <a:t>yen</a:t>
            </a:r>
            <a:r>
              <a:rPr sz="2000" spc="-4" dirty="0" err="1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es</a:t>
            </a:r>
            <a:r>
              <a:rPr sz="20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9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eam</a:t>
            </a:r>
            <a:r>
              <a:rPr lang="es-PA" sz="2000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ntos</a:t>
            </a:r>
            <a:r>
              <a:rPr sz="20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-4" dirty="0" err="1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spc="9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spc="-4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b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000" spc="-4" dirty="0" err="1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lang="es-PA" sz="2000" spc="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000" spc="9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3366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218" name="object 6"/>
          <p:cNvSpPr txBox="1">
            <a:spLocks noChangeArrowheads="1"/>
          </p:cNvSpPr>
          <p:nvPr/>
        </p:nvSpPr>
        <p:spPr bwMode="auto">
          <a:xfrm>
            <a:off x="955675" y="3684588"/>
            <a:ext cx="2047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r>
              <a:rPr lang="en-US" sz="2000">
                <a:solidFill>
                  <a:srgbClr val="003366"/>
                </a:solidFill>
                <a:cs typeface="Arial" charset="0"/>
              </a:rPr>
              <a:t>–</a:t>
            </a:r>
            <a:endParaRPr lang="en-US" sz="2000">
              <a:cs typeface="Arial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9838" y="3698875"/>
            <a:ext cx="6446837" cy="265113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lang="es-PA" sz="2000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spc="-4" dirty="0" err="1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b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lang="es-PA" sz="2000" spc="-4" dirty="0">
                <a:solidFill>
                  <a:srgbClr val="003366"/>
                </a:solidFill>
                <a:latin typeface="Arial"/>
                <a:cs typeface="Arial"/>
              </a:rPr>
              <a:t>ye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spc="-4" dirty="0" err="1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lang="es-PA" sz="2000" dirty="0">
                <a:solidFill>
                  <a:srgbClr val="003366"/>
                </a:solidFill>
                <a:latin typeface="Arial"/>
                <a:cs typeface="Arial"/>
              </a:rPr>
              <a:t> medios</a:t>
            </a:r>
            <a:r>
              <a:rPr sz="2000" dirty="0">
                <a:solidFill>
                  <a:srgbClr val="003366"/>
                </a:solidFill>
                <a:latin typeface="Arial"/>
                <a:cs typeface="Arial"/>
              </a:rPr>
              <a:t> (a</a:t>
            </a:r>
            <a:r>
              <a:rPr sz="2000" spc="4" dirty="0">
                <a:solidFill>
                  <a:srgbClr val="003366"/>
                </a:solidFill>
                <a:latin typeface="Arial"/>
                <a:cs typeface="Arial"/>
              </a:rPr>
              <a:t>ud</a:t>
            </a:r>
            <a:r>
              <a:rPr sz="2000" spc="-4" dirty="0">
                <a:solidFill>
                  <a:srgbClr val="003366"/>
                </a:solidFill>
                <a:latin typeface="Arial"/>
                <a:cs typeface="Arial"/>
              </a:rPr>
              <a:t>it</a:t>
            </a:r>
            <a:r>
              <a:rPr sz="2000" spc="4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spc="-4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3366"/>
                </a:solidFill>
                <a:latin typeface="Arial"/>
                <a:cs typeface="Arial"/>
              </a:rPr>
              <a:t>a f</a:t>
            </a:r>
            <a:r>
              <a:rPr sz="2000" spc="-4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spc="9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spc="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3366"/>
                </a:solidFill>
                <a:latin typeface="Arial"/>
                <a:cs typeface="Arial"/>
              </a:rPr>
              <a:t>l 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lang="es-PA" sz="2000" spc="4" dirty="0" err="1">
                <a:solidFill>
                  <a:srgbClr val="003366"/>
                </a:solidFill>
                <a:latin typeface="Arial"/>
                <a:cs typeface="Arial"/>
              </a:rPr>
              <a:t>igida</a:t>
            </a:r>
            <a:r>
              <a:rPr sz="2000" dirty="0">
                <a:solidFill>
                  <a:srgbClr val="003366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220" name="object 4"/>
          <p:cNvSpPr txBox="1">
            <a:spLocks noChangeArrowheads="1"/>
          </p:cNvSpPr>
          <p:nvPr/>
        </p:nvSpPr>
        <p:spPr bwMode="auto">
          <a:xfrm>
            <a:off x="955675" y="4421188"/>
            <a:ext cx="2047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r>
              <a:rPr lang="en-US" sz="2000">
                <a:solidFill>
                  <a:srgbClr val="003366"/>
                </a:solidFill>
                <a:cs typeface="Arial" charset="0"/>
              </a:rPr>
              <a:t>–</a:t>
            </a:r>
            <a:endParaRPr lang="en-US" sz="2000">
              <a:cs typeface="Arial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9838" y="4435475"/>
            <a:ext cx="6303962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spc="-4" dirty="0" err="1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q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ue</a:t>
            </a:r>
            <a:r>
              <a:rPr lang="es-PA" sz="2000" dirty="0">
                <a:solidFill>
                  <a:srgbClr val="003366"/>
                </a:solidFill>
                <a:latin typeface="Arial"/>
                <a:cs typeface="Arial"/>
              </a:rPr>
              <a:t>ñ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on</a:t>
            </a:r>
            <a:r>
              <a:rPr sz="2000" spc="-4" dirty="0" err="1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b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lang="es-PA" sz="2000" spc="-4" dirty="0">
                <a:solidFill>
                  <a:srgbClr val="003366"/>
                </a:solidFill>
                <a:latin typeface="Arial"/>
                <a:cs typeface="Arial"/>
              </a:rPr>
              <a:t>ye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spc="-4" dirty="0" err="1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es</a:t>
            </a:r>
            <a:r>
              <a:rPr sz="20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9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lang="es-PA" sz="2000" dirty="0">
                <a:solidFill>
                  <a:srgbClr val="003366"/>
                </a:solidFill>
                <a:latin typeface="Arial"/>
                <a:cs typeface="Arial"/>
              </a:rPr>
              <a:t>datos </a:t>
            </a:r>
            <a:r>
              <a:rPr sz="2000" spc="-4" dirty="0" err="1">
                <a:solidFill>
                  <a:srgbClr val="003366"/>
                </a:solidFill>
                <a:latin typeface="Arial"/>
                <a:cs typeface="Arial"/>
              </a:rPr>
              <a:t>fi</a:t>
            </a:r>
            <a:r>
              <a:rPr sz="2000" spc="9" dirty="0" err="1">
                <a:solidFill>
                  <a:srgbClr val="003366"/>
                </a:solidFill>
                <a:latin typeface="Arial"/>
                <a:cs typeface="Arial"/>
              </a:rPr>
              <a:t>sc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000" spc="4" dirty="0">
                <a:solidFill>
                  <a:srgbClr val="003366"/>
                </a:solidFill>
                <a:latin typeface="Arial"/>
                <a:cs typeface="Arial"/>
              </a:rPr>
              <a:t>les</a:t>
            </a:r>
            <a:r>
              <a:rPr sz="2000" dirty="0">
                <a:solidFill>
                  <a:srgbClr val="003366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388" y="6469063"/>
            <a:ext cx="18034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530"/>
              </a:lnSpc>
              <a:spcBef>
                <a:spcPts val="76"/>
              </a:spcBef>
              <a:spcAft>
                <a:spcPts val="0"/>
              </a:spcAft>
              <a:defRPr/>
            </a:pPr>
            <a:r>
              <a:rPr sz="1400" spc="-4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9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é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io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 </a:t>
            </a:r>
            <a:r>
              <a:rPr sz="1400" spc="-4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9" dirty="0">
                <a:latin typeface="Arial"/>
                <a:cs typeface="Arial"/>
              </a:rPr>
              <a:t>z</a:t>
            </a:r>
            <a:r>
              <a:rPr sz="1400" dirty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bject 15"/>
          <p:cNvSpPr>
            <a:spLocks noChangeArrowheads="1"/>
          </p:cNvSpPr>
          <p:nvPr/>
        </p:nvSpPr>
        <p:spPr bwMode="auto">
          <a:xfrm>
            <a:off x="0" y="6858000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6" name="object 16"/>
          <p:cNvSpPr>
            <a:spLocks noChangeArrowheads="1"/>
          </p:cNvSpPr>
          <p:nvPr/>
        </p:nvSpPr>
        <p:spPr bwMode="auto">
          <a:xfrm>
            <a:off x="-1588" y="6251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7" name="object 17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2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8" name="object 18"/>
          <p:cNvSpPr>
            <a:spLocks noChangeArrowheads="1"/>
          </p:cNvSpPr>
          <p:nvPr/>
        </p:nvSpPr>
        <p:spPr bwMode="auto">
          <a:xfrm>
            <a:off x="-1588" y="6265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568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9" name="object 19"/>
          <p:cNvSpPr>
            <a:spLocks noChangeArrowheads="1"/>
          </p:cNvSpPr>
          <p:nvPr/>
        </p:nvSpPr>
        <p:spPr bwMode="auto">
          <a:xfrm>
            <a:off x="-1588" y="6267450"/>
            <a:ext cx="9147176" cy="9525"/>
          </a:xfrm>
          <a:custGeom>
            <a:avLst/>
            <a:gdLst>
              <a:gd name="T0" fmla="*/ 0 w 9146540"/>
              <a:gd name="T1" fmla="*/ 0 h 8889"/>
              <a:gd name="T2" fmla="*/ 9146540 w 9146540"/>
              <a:gd name="T3" fmla="*/ 8889 h 8889"/>
            </a:gdLst>
            <a:ahLst/>
            <a:cxnLst/>
            <a:rect l="T0" t="T1" r="T2" b="T3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0" name="object 20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C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1" name="object 21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2" name="object 22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16F9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3" name="object 23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1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4" name="object 24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3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5" name="object 25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A75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6" name="object 26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7" name="object 27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078A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8" name="object 28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37A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9" name="object 29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C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0" name="object 30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E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1" name="object 31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2" name="object 32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F81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3" name="object 33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383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4" name="object 34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5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5" name="object 35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7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6" name="object 36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7" name="object 37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E8A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8" name="object 38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18C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9" name="object 39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48E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70" name="object 40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0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71" name="object 41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72" name="object 42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3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73" name="object 43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095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74" name="object 44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7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75" name="object 45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6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76" name="object 46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77" name="object 47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C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78" name="object 48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F9E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79" name="object 49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2A0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80" name="object 50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6A2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81" name="object 51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82" name="object 52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5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83" name="object 53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EA7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84" name="object 54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1A9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85" name="object 55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4AB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86" name="object 56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87" name="object 57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AAE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88" name="object 58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DB0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89" name="object 59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0B2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90" name="object 60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3B4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91" name="object 61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92" name="object 62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9B7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93" name="object 63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CB9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94" name="object 64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FBB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95" name="object 65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D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96" name="object 66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97" name="object 67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9C0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98" name="object 68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BC2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99" name="object 69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EC4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00" name="object 70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6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01" name="object 71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02" name="object 72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7C9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03" name="object 73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04" name="object 74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DC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05" name="object 75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CF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06" name="object 76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07" name="object 77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2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08" name="object 78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9D4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09" name="object 79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CD6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10" name="object 80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FD8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11" name="object 81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12" name="object 82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B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13" name="object 83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D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14" name="object 84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CDF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15" name="object 85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EE1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16" name="object 86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17" name="object 87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4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18" name="object 88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6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19" name="object 89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AE8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20" name="object 90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DEA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21" name="object 91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22" name="object 92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3ED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23" name="object 93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EF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24" name="object 94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1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25" name="object 95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CF3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26" name="object 96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27" name="object 97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6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28" name="object 98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8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29" name="object 99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8FA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30" name="object 100"/>
          <p:cNvSpPr>
            <a:spLocks noChangeArrowheads="1"/>
          </p:cNvSpPr>
          <p:nvPr/>
        </p:nvSpPr>
        <p:spPr bwMode="auto">
          <a:xfrm>
            <a:off x="6275388" y="6324600"/>
            <a:ext cx="728662" cy="48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31" name="object 101"/>
          <p:cNvSpPr>
            <a:spLocks noChangeArrowheads="1"/>
          </p:cNvSpPr>
          <p:nvPr/>
        </p:nvSpPr>
        <p:spPr bwMode="auto">
          <a:xfrm>
            <a:off x="6991350" y="6454775"/>
            <a:ext cx="1389063" cy="233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32" name="object 102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33" name="object 103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34" name="object 104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35" name="object 105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36" name="object 106"/>
          <p:cNvSpPr>
            <a:spLocks noChangeArrowheads="1"/>
          </p:cNvSpPr>
          <p:nvPr/>
        </p:nvSpPr>
        <p:spPr bwMode="auto">
          <a:xfrm>
            <a:off x="0" y="6205538"/>
            <a:ext cx="9142413" cy="57150"/>
          </a:xfrm>
          <a:custGeom>
            <a:avLst/>
            <a:gdLst>
              <a:gd name="T0" fmla="*/ 0 w 9142730"/>
              <a:gd name="T1" fmla="*/ 0 h 57146"/>
              <a:gd name="T2" fmla="*/ 9142730 w 9142730"/>
              <a:gd name="T3" fmla="*/ 57146 h 57146"/>
            </a:gdLst>
            <a:ahLst/>
            <a:cxnLst/>
            <a:rect l="T0" t="T1" r="T2" b="T3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37" name="object 107"/>
          <p:cNvSpPr>
            <a:spLocks noChangeArrowheads="1"/>
          </p:cNvSpPr>
          <p:nvPr/>
        </p:nvSpPr>
        <p:spPr bwMode="auto">
          <a:xfrm>
            <a:off x="152400" y="6248400"/>
            <a:ext cx="434975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92275" y="239713"/>
            <a:ext cx="6688138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370"/>
              </a:lnSpc>
              <a:spcBef>
                <a:spcPts val="168"/>
              </a:spcBef>
              <a:spcAft>
                <a:spcPts val="0"/>
              </a:spcAft>
              <a:defRPr/>
            </a:pPr>
            <a:r>
              <a:rPr sz="3200" b="1" spc="4" dirty="0" err="1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3200" b="1" spc="-9" dirty="0" err="1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3200" b="1" dirty="0" err="1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-4" dirty="0" err="1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3200" b="1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200" b="1" spc="-14" dirty="0" err="1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4" dirty="0" err="1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lang="es-PA" sz="3200" b="1" spc="4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3200" b="1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200" b="1" spc="-4" dirty="0" err="1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3200" b="1" dirty="0" err="1">
                <a:solidFill>
                  <a:srgbClr val="003366"/>
                </a:solidFill>
                <a:latin typeface="Arial"/>
                <a:cs typeface="Arial"/>
              </a:rPr>
              <a:t>to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200" b="1" spc="4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lang="es-PA" sz="3200" b="1" spc="4" dirty="0">
                <a:solidFill>
                  <a:srgbClr val="003366"/>
                </a:solidFill>
                <a:latin typeface="Arial"/>
                <a:cs typeface="Arial"/>
              </a:rPr>
              <a:t>e l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spc="-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200" b="1" spc="4" dirty="0" err="1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3200" b="1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3200" b="1" spc="-14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3200" b="1" dirty="0" err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200" b="1" spc="-9" dirty="0" err="1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3200" b="1" dirty="0" err="1">
                <a:solidFill>
                  <a:srgbClr val="003366"/>
                </a:solidFill>
                <a:latin typeface="Arial"/>
                <a:cs typeface="Arial"/>
              </a:rPr>
              <a:t>liz</a:t>
            </a:r>
            <a:r>
              <a:rPr sz="3200" b="1" spc="-9" dirty="0" err="1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3200" b="1" dirty="0" err="1">
                <a:solidFill>
                  <a:srgbClr val="003366"/>
                </a:solidFill>
                <a:latin typeface="Arial"/>
                <a:cs typeface="Arial"/>
              </a:rPr>
              <a:t>ción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239" name="object 13"/>
          <p:cNvSpPr txBox="1">
            <a:spLocks noChangeArrowheads="1"/>
          </p:cNvSpPr>
          <p:nvPr/>
        </p:nvSpPr>
        <p:spPr bwMode="auto">
          <a:xfrm>
            <a:off x="498475" y="2082800"/>
            <a:ext cx="177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solidFill>
                  <a:srgbClr val="003366"/>
                </a:solidFill>
                <a:cs typeface="Arial" charset="0"/>
              </a:rPr>
              <a:t>•</a:t>
            </a:r>
            <a:endParaRPr lang="en-US" sz="2400">
              <a:cs typeface="Arial" charset="0"/>
            </a:endParaRPr>
          </a:p>
        </p:txBody>
      </p:sp>
      <p:sp>
        <p:nvSpPr>
          <p:cNvPr id="6240" name="object 12"/>
          <p:cNvSpPr txBox="1">
            <a:spLocks noChangeArrowheads="1"/>
          </p:cNvSpPr>
          <p:nvPr/>
        </p:nvSpPr>
        <p:spPr bwMode="auto">
          <a:xfrm>
            <a:off x="839788" y="2100263"/>
            <a:ext cx="65516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s-PA" sz="2400" b="1">
                <a:solidFill>
                  <a:srgbClr val="003366"/>
                </a:solidFill>
                <a:cs typeface="Arial" charset="0"/>
              </a:rPr>
              <a:t>Definición de los sectores prioritarios: </a:t>
            </a:r>
            <a:endParaRPr lang="en-US" sz="2400">
              <a:cs typeface="Arial" charset="0"/>
            </a:endParaRPr>
          </a:p>
        </p:txBody>
      </p:sp>
      <p:sp>
        <p:nvSpPr>
          <p:cNvPr id="6241" name="object 11"/>
          <p:cNvSpPr txBox="1">
            <a:spLocks noChangeArrowheads="1"/>
          </p:cNvSpPr>
          <p:nvPr/>
        </p:nvSpPr>
        <p:spPr bwMode="auto">
          <a:xfrm>
            <a:off x="1905000" y="2100263"/>
            <a:ext cx="6781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 b="1">
                <a:solidFill>
                  <a:srgbClr val="003366"/>
                </a:solidFill>
                <a:cs typeface="Arial" charset="0"/>
              </a:rPr>
              <a:t>:</a:t>
            </a:r>
            <a:endParaRPr lang="en-US" sz="2400">
              <a:cs typeface="Arial" charset="0"/>
            </a:endParaRPr>
          </a:p>
        </p:txBody>
      </p:sp>
      <p:sp>
        <p:nvSpPr>
          <p:cNvPr id="6242" name="object 10"/>
          <p:cNvSpPr txBox="1">
            <a:spLocks noChangeArrowheads="1"/>
          </p:cNvSpPr>
          <p:nvPr/>
        </p:nvSpPr>
        <p:spPr bwMode="auto">
          <a:xfrm>
            <a:off x="955675" y="2947988"/>
            <a:ext cx="2047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r>
              <a:rPr lang="en-US" sz="2000">
                <a:solidFill>
                  <a:srgbClr val="003366"/>
                </a:solidFill>
                <a:cs typeface="Arial" charset="0"/>
              </a:rPr>
              <a:t>–</a:t>
            </a:r>
            <a:endParaRPr lang="en-US" sz="2000">
              <a:cs typeface="Arial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9838" y="2962275"/>
            <a:ext cx="5399087" cy="3905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spc="-4" dirty="0" err="1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lang="es-PA" sz="2000" dirty="0" err="1">
                <a:solidFill>
                  <a:srgbClr val="003366"/>
                </a:solidFill>
                <a:latin typeface="Arial"/>
                <a:cs typeface="Arial"/>
              </a:rPr>
              <a:t>rsonas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7588" y="2962275"/>
            <a:ext cx="6170612" cy="3905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lang="es-PA" sz="20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J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spc="-4" dirty="0" err="1">
                <a:solidFill>
                  <a:srgbClr val="003366"/>
                </a:solidFill>
                <a:latin typeface="Arial"/>
                <a:cs typeface="Arial"/>
              </a:rPr>
              <a:t>í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000" spc="-4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spc="9" dirty="0" err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spc="9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3366"/>
                </a:solidFill>
                <a:latin typeface="Arial"/>
                <a:cs typeface="Arial"/>
              </a:rPr>
              <a:t>:</a:t>
            </a:r>
            <a:r>
              <a:rPr sz="2000" spc="-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9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lang="es-PA" sz="2000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spc="-4" dirty="0" err="1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4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spc="4" dirty="0">
                <a:solidFill>
                  <a:srgbClr val="003366"/>
                </a:solidFill>
                <a:latin typeface="Arial"/>
                <a:cs typeface="Arial"/>
              </a:rPr>
              <a:t>on</a:t>
            </a:r>
            <a:r>
              <a:rPr lang="es-PA" sz="2000" dirty="0">
                <a:solidFill>
                  <a:srgbClr val="003366"/>
                </a:solidFill>
                <a:latin typeface="Arial"/>
                <a:cs typeface="Arial"/>
              </a:rPr>
              <a:t>ó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000" spc="-4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spc="9" dirty="0" err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245" name="object 7"/>
          <p:cNvSpPr txBox="1">
            <a:spLocks noChangeArrowheads="1"/>
          </p:cNvSpPr>
          <p:nvPr/>
        </p:nvSpPr>
        <p:spPr bwMode="auto">
          <a:xfrm>
            <a:off x="955675" y="3684588"/>
            <a:ext cx="2047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r>
              <a:rPr lang="en-US" sz="2000">
                <a:solidFill>
                  <a:srgbClr val="003366"/>
                </a:solidFill>
                <a:cs typeface="Arial" charset="0"/>
              </a:rPr>
              <a:t>–</a:t>
            </a:r>
            <a:endParaRPr lang="en-US" sz="2000">
              <a:cs typeface="Arial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9838" y="3698875"/>
            <a:ext cx="6151562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sz="2000" spc="-4" dirty="0" err="1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lang="es-PA" sz="2000" dirty="0" err="1">
                <a:solidFill>
                  <a:srgbClr val="003366"/>
                </a:solidFill>
                <a:latin typeface="Arial"/>
                <a:cs typeface="Arial"/>
              </a:rPr>
              <a:t>rsonas</a:t>
            </a:r>
            <a:r>
              <a:rPr lang="es-PA" sz="20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7588" y="3698875"/>
            <a:ext cx="5399087" cy="4921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r>
              <a:rPr lang="es-PA" sz="2000" dirty="0">
                <a:solidFill>
                  <a:srgbClr val="003366"/>
                </a:solidFill>
                <a:latin typeface="Arial"/>
                <a:cs typeface="Arial"/>
              </a:rPr>
              <a:t>  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2000" spc="-4" dirty="0" err="1">
                <a:solidFill>
                  <a:srgbClr val="003366"/>
                </a:solidFill>
                <a:latin typeface="Arial"/>
                <a:cs typeface="Arial"/>
              </a:rPr>
              <a:t>í</a:t>
            </a:r>
            <a:r>
              <a:rPr sz="2000" spc="9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spc="-4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spc="9" dirty="0" err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spc="4" dirty="0" err="1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3366"/>
                </a:solidFill>
                <a:latin typeface="Arial"/>
                <a:cs typeface="Arial"/>
              </a:rPr>
              <a:t>:</a:t>
            </a:r>
            <a:r>
              <a:rPr lang="es-PA" sz="2000" dirty="0">
                <a:solidFill>
                  <a:srgbClr val="003366"/>
                </a:solidFill>
                <a:latin typeface="Arial"/>
                <a:cs typeface="Arial"/>
              </a:rPr>
              <a:t> ocupaciones principales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248" name="object 4"/>
          <p:cNvSpPr txBox="1">
            <a:spLocks noChangeArrowheads="1"/>
          </p:cNvSpPr>
          <p:nvPr/>
        </p:nvSpPr>
        <p:spPr bwMode="auto">
          <a:xfrm>
            <a:off x="3233738" y="3698875"/>
            <a:ext cx="43100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13"/>
              </a:spcBef>
            </a:pPr>
            <a:endParaRPr lang="en-US" sz="2000">
              <a:cs typeface="Arial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37075" y="3698875"/>
            <a:ext cx="3006725" cy="2794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145"/>
              </a:lnSpc>
              <a:spcBef>
                <a:spcPts val="107"/>
              </a:spcBef>
              <a:spcAft>
                <a:spcPts val="0"/>
              </a:spcAft>
              <a:defRPr/>
            </a:pPr>
            <a:endParaRPr lang="es-PA" sz="2000" spc="4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388" y="6469063"/>
            <a:ext cx="18034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530"/>
              </a:lnSpc>
              <a:spcBef>
                <a:spcPts val="76"/>
              </a:spcBef>
              <a:spcAft>
                <a:spcPts val="0"/>
              </a:spcAft>
              <a:defRPr/>
            </a:pPr>
            <a:r>
              <a:rPr sz="1400" spc="-4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9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é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io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 </a:t>
            </a:r>
            <a:r>
              <a:rPr sz="1400" spc="-4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9" dirty="0">
                <a:latin typeface="Arial"/>
                <a:cs typeface="Arial"/>
              </a:rPr>
              <a:t>z</a:t>
            </a:r>
            <a:r>
              <a:rPr sz="1400" dirty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object 19"/>
          <p:cNvSpPr>
            <a:spLocks noChangeArrowheads="1"/>
          </p:cNvSpPr>
          <p:nvPr/>
        </p:nvSpPr>
        <p:spPr bwMode="auto">
          <a:xfrm>
            <a:off x="0" y="6858000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0" name="object 20"/>
          <p:cNvSpPr>
            <a:spLocks noChangeArrowheads="1"/>
          </p:cNvSpPr>
          <p:nvPr/>
        </p:nvSpPr>
        <p:spPr bwMode="auto">
          <a:xfrm>
            <a:off x="-1588" y="6251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" name="object 21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2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object 22"/>
          <p:cNvSpPr>
            <a:spLocks noChangeArrowheads="1"/>
          </p:cNvSpPr>
          <p:nvPr/>
        </p:nvSpPr>
        <p:spPr bwMode="auto">
          <a:xfrm>
            <a:off x="-1588" y="6265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568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3" name="object 23"/>
          <p:cNvSpPr>
            <a:spLocks noChangeArrowheads="1"/>
          </p:cNvSpPr>
          <p:nvPr/>
        </p:nvSpPr>
        <p:spPr bwMode="auto">
          <a:xfrm>
            <a:off x="-1588" y="6267450"/>
            <a:ext cx="9147176" cy="9525"/>
          </a:xfrm>
          <a:custGeom>
            <a:avLst/>
            <a:gdLst>
              <a:gd name="T0" fmla="*/ 0 w 9146540"/>
              <a:gd name="T1" fmla="*/ 0 h 8889"/>
              <a:gd name="T2" fmla="*/ 9146540 w 9146540"/>
              <a:gd name="T3" fmla="*/ 8889 h 8889"/>
            </a:gdLst>
            <a:ahLst/>
            <a:cxnLst/>
            <a:rect l="T0" t="T1" r="T2" b="T3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4" name="object 24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C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object 25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object 26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16F9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object 27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1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object 28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3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object 29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A75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80" name="object 30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81" name="object 31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078A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82" name="object 32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37A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83" name="object 33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C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84" name="object 34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E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85" name="object 35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86" name="object 36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F81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87" name="object 37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383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88" name="object 38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5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89" name="object 39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7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90" name="object 40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91" name="object 41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E8A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92" name="object 42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18C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93" name="object 43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48E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94" name="object 44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0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95" name="object 45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96" name="object 46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3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97" name="object 47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095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98" name="object 48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7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99" name="object 49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6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00" name="object 50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01" name="object 51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C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02" name="object 52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F9E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03" name="object 53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2A0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04" name="object 54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6A2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05" name="object 55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06" name="object 56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5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07" name="object 57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EA7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08" name="object 58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1A9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09" name="object 59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4AB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10" name="object 60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11" name="object 61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AAE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12" name="object 62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DB0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13" name="object 63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0B2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14" name="object 64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3B4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15" name="object 65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16" name="object 66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9B7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17" name="object 67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CB9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18" name="object 68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FBB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19" name="object 69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D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20" name="object 70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21" name="object 71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9C0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22" name="object 72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BC2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23" name="object 73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EC4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24" name="object 74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6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25" name="object 75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26" name="object 76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7C9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27" name="object 77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28" name="object 78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DC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29" name="object 79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CF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30" name="object 80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31" name="object 81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2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32" name="object 82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9D4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33" name="object 83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CD6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34" name="object 84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FD8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35" name="object 85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36" name="object 86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B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37" name="object 87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D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38" name="object 88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CDF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39" name="object 89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EE1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40" name="object 90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41" name="object 91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4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42" name="object 92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6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43" name="object 93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AE8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44" name="object 94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DEA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45" name="object 95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46" name="object 96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3ED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47" name="object 97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EF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48" name="object 98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1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49" name="object 99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CF3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50" name="object 100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51" name="object 101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6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52" name="object 102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8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53" name="object 103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8FA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54" name="object 104"/>
          <p:cNvSpPr>
            <a:spLocks noChangeArrowheads="1"/>
          </p:cNvSpPr>
          <p:nvPr/>
        </p:nvSpPr>
        <p:spPr bwMode="auto">
          <a:xfrm>
            <a:off x="6275388" y="6324600"/>
            <a:ext cx="728662" cy="48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55" name="object 105"/>
          <p:cNvSpPr>
            <a:spLocks noChangeArrowheads="1"/>
          </p:cNvSpPr>
          <p:nvPr/>
        </p:nvSpPr>
        <p:spPr bwMode="auto">
          <a:xfrm>
            <a:off x="6991350" y="6454775"/>
            <a:ext cx="1389063" cy="233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56" name="object 106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57" name="object 107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58" name="object 108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59" name="object 109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60" name="object 110"/>
          <p:cNvSpPr>
            <a:spLocks noChangeArrowheads="1"/>
          </p:cNvSpPr>
          <p:nvPr/>
        </p:nvSpPr>
        <p:spPr bwMode="auto">
          <a:xfrm>
            <a:off x="0" y="6205538"/>
            <a:ext cx="9142413" cy="57150"/>
          </a:xfrm>
          <a:custGeom>
            <a:avLst/>
            <a:gdLst>
              <a:gd name="T0" fmla="*/ 0 w 9142730"/>
              <a:gd name="T1" fmla="*/ 0 h 57146"/>
              <a:gd name="T2" fmla="*/ 9142730 w 9142730"/>
              <a:gd name="T3" fmla="*/ 57146 h 57146"/>
            </a:gdLst>
            <a:ahLst/>
            <a:cxnLst/>
            <a:rect l="T0" t="T1" r="T2" b="T3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261" name="object 111"/>
          <p:cNvSpPr>
            <a:spLocks noChangeArrowheads="1"/>
          </p:cNvSpPr>
          <p:nvPr/>
        </p:nvSpPr>
        <p:spPr bwMode="auto">
          <a:xfrm>
            <a:off x="152400" y="6248400"/>
            <a:ext cx="434975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68438" y="239713"/>
            <a:ext cx="7218362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370"/>
              </a:lnSpc>
              <a:spcBef>
                <a:spcPts val="168"/>
              </a:spcBef>
              <a:spcAft>
                <a:spcPts val="0"/>
              </a:spcAft>
              <a:defRPr/>
            </a:pPr>
            <a:r>
              <a:rPr lang="es-PA" sz="3200" b="1" spc="-4" dirty="0">
                <a:solidFill>
                  <a:srgbClr val="003366"/>
                </a:solidFill>
                <a:latin typeface="Arial"/>
                <a:cs typeface="Arial"/>
              </a:rPr>
              <a:t>Datos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200" b="1" spc="4" dirty="0" err="1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3200" b="1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3200" b="1" spc="-14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3200" b="1" dirty="0" err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lang="es-PA" sz="3200" b="1" dirty="0">
                <a:solidFill>
                  <a:srgbClr val="003366"/>
                </a:solidFill>
                <a:latin typeface="Arial"/>
                <a:cs typeface="Arial"/>
              </a:rPr>
              <a:t>ales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 –</a:t>
            </a:r>
            <a:r>
              <a:rPr sz="3200" b="1" spc="-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s-PA" sz="3200" b="1" dirty="0">
                <a:solidFill>
                  <a:srgbClr val="003366"/>
                </a:solidFill>
                <a:latin typeface="Arial"/>
                <a:cs typeface="Arial"/>
              </a:rPr>
              <a:t>clave principal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263" name="object 17"/>
          <p:cNvSpPr txBox="1">
            <a:spLocks noChangeArrowheads="1"/>
          </p:cNvSpPr>
          <p:nvPr/>
        </p:nvSpPr>
        <p:spPr bwMode="auto">
          <a:xfrm>
            <a:off x="6043613" y="239713"/>
            <a:ext cx="1689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3375"/>
              </a:lnSpc>
              <a:spcBef>
                <a:spcPts val="163"/>
              </a:spcBef>
            </a:pPr>
            <a:endParaRPr lang="en-US" sz="3200">
              <a:cs typeface="Arial" charset="0"/>
            </a:endParaRPr>
          </a:p>
        </p:txBody>
      </p:sp>
      <p:sp>
        <p:nvSpPr>
          <p:cNvPr id="7264" name="object 16"/>
          <p:cNvSpPr txBox="1">
            <a:spLocks noChangeArrowheads="1"/>
          </p:cNvSpPr>
          <p:nvPr/>
        </p:nvSpPr>
        <p:spPr bwMode="auto">
          <a:xfrm>
            <a:off x="498475" y="2390775"/>
            <a:ext cx="177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solidFill>
                  <a:srgbClr val="003366"/>
                </a:solidFill>
                <a:cs typeface="Arial" charset="0"/>
              </a:rPr>
              <a:t>•</a:t>
            </a:r>
            <a:endParaRPr lang="en-US" sz="2400">
              <a:cs typeface="Arial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9788" y="2406650"/>
            <a:ext cx="6846887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spc="-4" dirty="0" err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400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spc="-4" dirty="0" err="1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400" dirty="0" err="1">
                <a:solidFill>
                  <a:srgbClr val="003366"/>
                </a:solidFill>
                <a:latin typeface="Arial"/>
                <a:cs typeface="Arial"/>
              </a:rPr>
              <a:t>z</a:t>
            </a:r>
            <a:r>
              <a:rPr sz="2400" spc="-4" dirty="0" err="1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spc="9" dirty="0" err="1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lang="es-PA" sz="2400" spc="9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spc="-4" dirty="0" err="1">
                <a:solidFill>
                  <a:srgbClr val="003366"/>
                </a:solidFill>
                <a:latin typeface="Arial"/>
                <a:cs typeface="Arial"/>
              </a:rPr>
              <a:t>en</a:t>
            </a:r>
            <a:r>
              <a:rPr sz="2400" spc="9" dirty="0" err="1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dirty="0" err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 err="1">
                <a:solidFill>
                  <a:srgbClr val="003366"/>
                </a:solidFill>
                <a:latin typeface="Arial"/>
                <a:cs typeface="Arial"/>
              </a:rPr>
              <a:t>ma</a:t>
            </a:r>
            <a:r>
              <a:rPr sz="2400" spc="4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spc="-9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dirty="0" err="1">
                <a:solidFill>
                  <a:srgbClr val="003366"/>
                </a:solidFill>
                <a:latin typeface="Arial"/>
                <a:cs typeface="Arial"/>
              </a:rPr>
              <a:t>vo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-4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e </a:t>
            </a:r>
            <a:r>
              <a:rPr sz="2400" spc="-4" dirty="0" err="1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sz="2400" dirty="0" err="1">
                <a:solidFill>
                  <a:srgbClr val="003366"/>
                </a:solidFill>
                <a:latin typeface="Arial"/>
                <a:cs typeface="Arial"/>
              </a:rPr>
              <a:t>for</a:t>
            </a:r>
            <a:r>
              <a:rPr sz="2400" spc="9" dirty="0" err="1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400" spc="-4" dirty="0" err="1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400" dirty="0" err="1">
                <a:solidFill>
                  <a:srgbClr val="003366"/>
                </a:solidFill>
                <a:latin typeface="Arial"/>
                <a:cs typeface="Arial"/>
              </a:rPr>
              <a:t>ciones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266" name="object 14"/>
          <p:cNvSpPr txBox="1">
            <a:spLocks noChangeArrowheads="1"/>
          </p:cNvSpPr>
          <p:nvPr/>
        </p:nvSpPr>
        <p:spPr bwMode="auto">
          <a:xfrm>
            <a:off x="498475" y="3273425"/>
            <a:ext cx="3095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solidFill>
                  <a:srgbClr val="003366"/>
                </a:solidFill>
                <a:latin typeface="Wingdings" pitchFamily="2" charset="2"/>
              </a:rPr>
              <a:t></a:t>
            </a:r>
            <a:endParaRPr lang="en-US" sz="2400">
              <a:latin typeface="Wingdings" pitchFamily="2" charset="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9788" y="3290888"/>
            <a:ext cx="7694612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lang="es-PA" sz="2400" spc="-19" dirty="0">
                <a:solidFill>
                  <a:srgbClr val="003366"/>
                </a:solidFill>
                <a:latin typeface="Arial"/>
                <a:cs typeface="Arial"/>
              </a:rPr>
              <a:t>j</a:t>
            </a:r>
            <a:r>
              <a:rPr sz="2400" dirty="0" err="1">
                <a:solidFill>
                  <a:srgbClr val="003366"/>
                </a:solidFill>
                <a:latin typeface="Arial"/>
                <a:cs typeface="Arial"/>
              </a:rPr>
              <a:t>em</a:t>
            </a:r>
            <a:r>
              <a:rPr sz="2400" spc="-4" dirty="0" err="1">
                <a:solidFill>
                  <a:srgbClr val="003366"/>
                </a:solidFill>
                <a:latin typeface="Arial"/>
                <a:cs typeface="Arial"/>
              </a:rPr>
              <a:t>plo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:</a:t>
            </a:r>
            <a:r>
              <a:rPr sz="2400" spc="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s-PA" sz="2400" spc="-4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400" spc="-4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s </a:t>
            </a:r>
            <a:r>
              <a:rPr sz="2400" spc="-4" dirty="0" err="1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400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lang="es-PA" sz="2400" dirty="0" err="1">
                <a:solidFill>
                  <a:srgbClr val="003366"/>
                </a:solidFill>
                <a:latin typeface="Arial"/>
                <a:cs typeface="Arial"/>
              </a:rPr>
              <a:t>rsonas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 f</a:t>
            </a:r>
            <a:r>
              <a:rPr sz="2400" spc="9" dirty="0">
                <a:solidFill>
                  <a:srgbClr val="003366"/>
                </a:solidFill>
                <a:latin typeface="Arial"/>
                <a:cs typeface="Arial"/>
              </a:rPr>
              <a:t>í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spc="-9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ca</a:t>
            </a:r>
            <a:r>
              <a:rPr sz="2400" spc="-9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,</a:t>
            </a:r>
            <a:r>
              <a:rPr sz="2400" spc="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s-PA" sz="2400" spc="9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400" spc="-4" dirty="0" err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400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dirty="0" err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400" spc="9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spc="-4" dirty="0" err="1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400" dirty="0" err="1">
                <a:solidFill>
                  <a:srgbClr val="003366"/>
                </a:solidFill>
                <a:latin typeface="Arial"/>
                <a:cs typeface="Arial"/>
              </a:rPr>
              <a:t>z</a:t>
            </a:r>
            <a:r>
              <a:rPr sz="2400" spc="-4" dirty="0" err="1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spc="9" dirty="0" err="1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lang="es-PA" sz="2400" spc="9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400" spc="-4" dirty="0" err="1">
                <a:solidFill>
                  <a:srgbClr val="003366"/>
                </a:solidFill>
                <a:latin typeface="Arial"/>
                <a:cs typeface="Arial"/>
              </a:rPr>
              <a:t>en</a:t>
            </a:r>
            <a:r>
              <a:rPr sz="2400" dirty="0" err="1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400" spc="-4" dirty="0" err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400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spc="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spc="-4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lang="es-PA" sz="2400" spc="-4" dirty="0">
                <a:solidFill>
                  <a:srgbClr val="003366"/>
                </a:solidFill>
                <a:latin typeface="Arial"/>
                <a:cs typeface="Arial"/>
              </a:rPr>
              <a:t>e l</a:t>
            </a:r>
            <a:r>
              <a:rPr lang="es-PA" sz="2400" spc="-4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endParaRPr lang="es-PA" sz="2400" dirty="0">
              <a:solidFill>
                <a:srgbClr val="003366"/>
              </a:solidFill>
              <a:latin typeface="Arial"/>
              <a:cs typeface="Arial"/>
            </a:endParaRPr>
          </a:p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lang="es-PA" sz="2400" dirty="0">
                <a:solidFill>
                  <a:srgbClr val="003366"/>
                </a:solidFill>
                <a:latin typeface="Arial"/>
                <a:cs typeface="Arial"/>
              </a:rPr>
              <a:t>datos fiscales se realizan dentro de un universo de 26 millones de declaraciones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268" name="object 12"/>
          <p:cNvSpPr txBox="1">
            <a:spLocks noChangeArrowheads="1"/>
          </p:cNvSpPr>
          <p:nvPr/>
        </p:nvSpPr>
        <p:spPr bwMode="auto">
          <a:xfrm>
            <a:off x="839788" y="3657600"/>
            <a:ext cx="76946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7269" name="object 11"/>
          <p:cNvSpPr txBox="1">
            <a:spLocks noChangeArrowheads="1"/>
          </p:cNvSpPr>
          <p:nvPr/>
        </p:nvSpPr>
        <p:spPr bwMode="auto">
          <a:xfrm>
            <a:off x="3411538" y="3657600"/>
            <a:ext cx="65706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7270" name="object 10"/>
          <p:cNvSpPr txBox="1">
            <a:spLocks noChangeArrowheads="1"/>
          </p:cNvSpPr>
          <p:nvPr/>
        </p:nvSpPr>
        <p:spPr bwMode="auto">
          <a:xfrm>
            <a:off x="4224338" y="3657600"/>
            <a:ext cx="40814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7271" name="object 9"/>
          <p:cNvSpPr txBox="1">
            <a:spLocks noChangeArrowheads="1"/>
          </p:cNvSpPr>
          <p:nvPr/>
        </p:nvSpPr>
        <p:spPr bwMode="auto">
          <a:xfrm>
            <a:off x="4730750" y="3657600"/>
            <a:ext cx="4953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7272" name="object 8"/>
          <p:cNvSpPr txBox="1">
            <a:spLocks noChangeArrowheads="1"/>
          </p:cNvSpPr>
          <p:nvPr/>
        </p:nvSpPr>
        <p:spPr bwMode="auto">
          <a:xfrm>
            <a:off x="5240338" y="3657600"/>
            <a:ext cx="122078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7273" name="object 7"/>
          <p:cNvSpPr txBox="1">
            <a:spLocks noChangeArrowheads="1"/>
          </p:cNvSpPr>
          <p:nvPr/>
        </p:nvSpPr>
        <p:spPr bwMode="auto">
          <a:xfrm>
            <a:off x="6473825" y="3657600"/>
            <a:ext cx="4111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7274" name="object 6"/>
          <p:cNvSpPr txBox="1">
            <a:spLocks noChangeArrowheads="1"/>
          </p:cNvSpPr>
          <p:nvPr/>
        </p:nvSpPr>
        <p:spPr bwMode="auto">
          <a:xfrm>
            <a:off x="6897688" y="3657600"/>
            <a:ext cx="4095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7275" name="object 4"/>
          <p:cNvSpPr txBox="1">
            <a:spLocks noChangeArrowheads="1"/>
          </p:cNvSpPr>
          <p:nvPr/>
        </p:nvSpPr>
        <p:spPr bwMode="auto">
          <a:xfrm>
            <a:off x="839788" y="4022725"/>
            <a:ext cx="4095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7276" name="object 3"/>
          <p:cNvSpPr txBox="1">
            <a:spLocks noChangeArrowheads="1"/>
          </p:cNvSpPr>
          <p:nvPr/>
        </p:nvSpPr>
        <p:spPr bwMode="auto">
          <a:xfrm>
            <a:off x="1263650" y="4022725"/>
            <a:ext cx="17954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388" y="6469063"/>
            <a:ext cx="18034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530"/>
              </a:lnSpc>
              <a:spcBef>
                <a:spcPts val="76"/>
              </a:spcBef>
              <a:spcAft>
                <a:spcPts val="0"/>
              </a:spcAft>
              <a:defRPr/>
            </a:pPr>
            <a:r>
              <a:rPr sz="1400" spc="-4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9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é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io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 </a:t>
            </a:r>
            <a:r>
              <a:rPr sz="1400" spc="-4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9" dirty="0">
                <a:latin typeface="Arial"/>
                <a:cs typeface="Arial"/>
              </a:rPr>
              <a:t>z</a:t>
            </a:r>
            <a:r>
              <a:rPr sz="1400" dirty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bject 15"/>
          <p:cNvSpPr>
            <a:spLocks noChangeArrowheads="1"/>
          </p:cNvSpPr>
          <p:nvPr/>
        </p:nvSpPr>
        <p:spPr bwMode="auto">
          <a:xfrm>
            <a:off x="0" y="6858000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4" name="object 16"/>
          <p:cNvSpPr>
            <a:spLocks noChangeArrowheads="1"/>
          </p:cNvSpPr>
          <p:nvPr/>
        </p:nvSpPr>
        <p:spPr bwMode="auto">
          <a:xfrm>
            <a:off x="-1588" y="6251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5" name="object 17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2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6" name="object 18"/>
          <p:cNvSpPr>
            <a:spLocks noChangeArrowheads="1"/>
          </p:cNvSpPr>
          <p:nvPr/>
        </p:nvSpPr>
        <p:spPr bwMode="auto">
          <a:xfrm>
            <a:off x="-1588" y="6265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568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7" name="object 19"/>
          <p:cNvSpPr>
            <a:spLocks noChangeArrowheads="1"/>
          </p:cNvSpPr>
          <p:nvPr/>
        </p:nvSpPr>
        <p:spPr bwMode="auto">
          <a:xfrm>
            <a:off x="-1588" y="6267450"/>
            <a:ext cx="9147176" cy="9525"/>
          </a:xfrm>
          <a:custGeom>
            <a:avLst/>
            <a:gdLst>
              <a:gd name="T0" fmla="*/ 0 w 9146540"/>
              <a:gd name="T1" fmla="*/ 0 h 8889"/>
              <a:gd name="T2" fmla="*/ 9146540 w 9146540"/>
              <a:gd name="T3" fmla="*/ 8889 h 8889"/>
            </a:gdLst>
            <a:ahLst/>
            <a:cxnLst/>
            <a:rect l="T0" t="T1" r="T2" b="T3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8" name="object 20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C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9" name="object 21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object 22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16F9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object 23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1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object 24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3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object 25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A75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object 26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5" name="object 27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078A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6" name="object 28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37A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7" name="object 29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C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8" name="object 30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E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9" name="object 31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0" name="object 32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F81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1" name="object 33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383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2" name="object 34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5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3" name="object 35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7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4" name="object 36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5" name="object 37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E8A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6" name="object 38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18C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7" name="object 39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48E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8" name="object 40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0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9" name="object 41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20" name="object 42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3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21" name="object 43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095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22" name="object 44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7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23" name="object 45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6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24" name="object 46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25" name="object 47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C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26" name="object 48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F9E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27" name="object 49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2A0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28" name="object 50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6A2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29" name="object 51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30" name="object 52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5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31" name="object 53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EA7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32" name="object 54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1A9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33" name="object 55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4AB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34" name="object 56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35" name="object 57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AAE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36" name="object 58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DB0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37" name="object 59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0B2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38" name="object 60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3B4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39" name="object 61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40" name="object 62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9B7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41" name="object 63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CB9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42" name="object 64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FBB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43" name="object 65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D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44" name="object 66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45" name="object 67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9C0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46" name="object 68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BC2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47" name="object 69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EC4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48" name="object 70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6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49" name="object 71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50" name="object 72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7C9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51" name="object 73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52" name="object 74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DC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53" name="object 75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CF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54" name="object 76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55" name="object 77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2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56" name="object 78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9D4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57" name="object 79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CD6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58" name="object 80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FD8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59" name="object 81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60" name="object 82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B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61" name="object 83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D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62" name="object 84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CDF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63" name="object 85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EE1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64" name="object 86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65" name="object 87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4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66" name="object 88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6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67" name="object 89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AE8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68" name="object 90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DEA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69" name="object 91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70" name="object 92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3ED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71" name="object 93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EF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72" name="object 94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1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73" name="object 95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CF3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74" name="object 96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75" name="object 97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6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76" name="object 98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8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77" name="object 99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8FA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78" name="object 100"/>
          <p:cNvSpPr>
            <a:spLocks noChangeArrowheads="1"/>
          </p:cNvSpPr>
          <p:nvPr/>
        </p:nvSpPr>
        <p:spPr bwMode="auto">
          <a:xfrm>
            <a:off x="6275388" y="6324600"/>
            <a:ext cx="728662" cy="48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79" name="object 101"/>
          <p:cNvSpPr>
            <a:spLocks noChangeArrowheads="1"/>
          </p:cNvSpPr>
          <p:nvPr/>
        </p:nvSpPr>
        <p:spPr bwMode="auto">
          <a:xfrm>
            <a:off x="6991350" y="6454775"/>
            <a:ext cx="1389063" cy="233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80" name="object 102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81" name="object 103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82" name="object 104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83" name="object 105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84" name="object 106"/>
          <p:cNvSpPr>
            <a:spLocks noChangeArrowheads="1"/>
          </p:cNvSpPr>
          <p:nvPr/>
        </p:nvSpPr>
        <p:spPr bwMode="auto">
          <a:xfrm>
            <a:off x="0" y="6205538"/>
            <a:ext cx="9142413" cy="57150"/>
          </a:xfrm>
          <a:custGeom>
            <a:avLst/>
            <a:gdLst>
              <a:gd name="T0" fmla="*/ 0 w 9142730"/>
              <a:gd name="T1" fmla="*/ 0 h 57146"/>
              <a:gd name="T2" fmla="*/ 9142730 w 9142730"/>
              <a:gd name="T3" fmla="*/ 57146 h 57146"/>
            </a:gdLst>
            <a:ahLst/>
            <a:cxnLst/>
            <a:rect l="T0" t="T1" r="T2" b="T3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85" name="object 107"/>
          <p:cNvSpPr>
            <a:spLocks noChangeArrowheads="1"/>
          </p:cNvSpPr>
          <p:nvPr/>
        </p:nvSpPr>
        <p:spPr bwMode="auto">
          <a:xfrm>
            <a:off x="152400" y="6248400"/>
            <a:ext cx="434975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5725" y="0"/>
            <a:ext cx="7024688" cy="919163"/>
          </a:xfrm>
          <a:prstGeom prst="rect">
            <a:avLst/>
          </a:prstGeom>
        </p:spPr>
        <p:txBody>
          <a:bodyPr lIns="0" tIns="0" rIns="0" bIns="0"/>
          <a:lstStyle/>
          <a:p>
            <a:pPr marL="1739900" algn="ctr">
              <a:lnSpc>
                <a:spcPts val="3375"/>
              </a:lnSpc>
              <a:spcBef>
                <a:spcPts val="163"/>
              </a:spcBef>
            </a:pPr>
            <a:r>
              <a:rPr lang="es-PA" sz="3200" b="1">
                <a:solidFill>
                  <a:srgbClr val="003366"/>
                </a:solidFill>
                <a:cs typeface="Arial" charset="0"/>
              </a:rPr>
              <a:t>Dato</a:t>
            </a:r>
            <a:r>
              <a:rPr lang="en-US" sz="3200" b="1">
                <a:solidFill>
                  <a:srgbClr val="003366"/>
                </a:solidFill>
                <a:cs typeface="Arial" charset="0"/>
              </a:rPr>
              <a:t>s Fisca</a:t>
            </a:r>
            <a:r>
              <a:rPr lang="es-PA" sz="3200" b="1">
                <a:solidFill>
                  <a:srgbClr val="003366"/>
                </a:solidFill>
                <a:cs typeface="Arial" charset="0"/>
              </a:rPr>
              <a:t>le</a:t>
            </a:r>
            <a:r>
              <a:rPr lang="en-US" sz="3200" b="1">
                <a:solidFill>
                  <a:srgbClr val="003366"/>
                </a:solidFill>
                <a:cs typeface="Arial" charset="0"/>
              </a:rPr>
              <a:t>s</a:t>
            </a:r>
            <a:endParaRPr lang="en-US" sz="3200">
              <a:cs typeface="Arial" charset="0"/>
            </a:endParaRPr>
          </a:p>
          <a:p>
            <a:pPr marL="1739900" algn="ctr">
              <a:lnSpc>
                <a:spcPct val="96000"/>
              </a:lnSpc>
            </a:pPr>
            <a:r>
              <a:rPr lang="en-US" sz="3200" b="1">
                <a:solidFill>
                  <a:srgbClr val="003366"/>
                </a:solidFill>
                <a:cs typeface="Arial" charset="0"/>
              </a:rPr>
              <a:t>– confiabilidad d</a:t>
            </a:r>
            <a:r>
              <a:rPr lang="es-PA" sz="3200" b="1">
                <a:solidFill>
                  <a:srgbClr val="003366"/>
                </a:solidFill>
                <a:cs typeface="Arial" charset="0"/>
              </a:rPr>
              <a:t>e l</a:t>
            </a:r>
            <a:r>
              <a:rPr lang="en-US" sz="3200" b="1">
                <a:solidFill>
                  <a:srgbClr val="003366"/>
                </a:solidFill>
                <a:cs typeface="Arial" charset="0"/>
              </a:rPr>
              <a:t>as informa</a:t>
            </a:r>
            <a:r>
              <a:rPr lang="es-PA" sz="3200" b="1">
                <a:solidFill>
                  <a:srgbClr val="003366"/>
                </a:solidFill>
                <a:cs typeface="Arial" charset="0"/>
              </a:rPr>
              <a:t>ciones</a:t>
            </a:r>
            <a:endParaRPr lang="en-US" sz="3200">
              <a:cs typeface="Arial" charset="0"/>
            </a:endParaRPr>
          </a:p>
        </p:txBody>
      </p:sp>
      <p:sp>
        <p:nvSpPr>
          <p:cNvPr id="8287" name="object 13"/>
          <p:cNvSpPr txBox="1">
            <a:spLocks noChangeArrowheads="1"/>
          </p:cNvSpPr>
          <p:nvPr/>
        </p:nvSpPr>
        <p:spPr bwMode="auto">
          <a:xfrm>
            <a:off x="498475" y="1585913"/>
            <a:ext cx="20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n-US" sz="2800">
                <a:solidFill>
                  <a:srgbClr val="003366"/>
                </a:solidFill>
                <a:cs typeface="Arial" charset="0"/>
              </a:rPr>
              <a:t>•</a:t>
            </a:r>
            <a:endParaRPr lang="en-US" sz="2800">
              <a:cs typeface="Arial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9788" y="1608138"/>
            <a:ext cx="7923212" cy="1233487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s-PA" sz="2800">
                <a:solidFill>
                  <a:srgbClr val="003366"/>
                </a:solidFill>
                <a:cs typeface="Arial" charset="0"/>
              </a:rPr>
              <a:t>Lo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s par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a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metros d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e lo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s 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datos fiscales 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p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ueden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 ser</a:t>
            </a:r>
            <a:endParaRPr lang="en-US" sz="2800">
              <a:cs typeface="Arial" charset="0"/>
            </a:endParaRPr>
          </a:p>
          <a:p>
            <a:pPr marL="12700"/>
            <a:r>
              <a:rPr lang="en-US" sz="2800">
                <a:solidFill>
                  <a:srgbClr val="003366"/>
                </a:solidFill>
                <a:cs typeface="Arial" charset="0"/>
              </a:rPr>
              <a:t>calibrados de ac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ue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rdo co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n el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 orige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n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 d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e l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as f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ue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ntes informantes.</a:t>
            </a:r>
            <a:endParaRPr lang="en-US" sz="2800">
              <a:cs typeface="Arial" charset="0"/>
            </a:endParaRPr>
          </a:p>
        </p:txBody>
      </p:sp>
      <p:sp>
        <p:nvSpPr>
          <p:cNvPr id="8289" name="object 11"/>
          <p:cNvSpPr txBox="1">
            <a:spLocks noChangeArrowheads="1"/>
          </p:cNvSpPr>
          <p:nvPr/>
        </p:nvSpPr>
        <p:spPr bwMode="auto">
          <a:xfrm>
            <a:off x="498475" y="3470275"/>
            <a:ext cx="3571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n-US" sz="2800">
                <a:solidFill>
                  <a:srgbClr val="003366"/>
                </a:solidFill>
                <a:latin typeface="Wingdings" pitchFamily="2" charset="2"/>
              </a:rPr>
              <a:t></a:t>
            </a:r>
            <a:endParaRPr lang="en-US" sz="2800">
              <a:latin typeface="Wingdings" pitchFamily="2" charset="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9788" y="3490913"/>
            <a:ext cx="7215187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spc="-9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lang="es-PA" sz="2800" dirty="0">
                <a:solidFill>
                  <a:srgbClr val="003366"/>
                </a:solidFill>
                <a:latin typeface="Arial"/>
                <a:cs typeface="Arial"/>
              </a:rPr>
              <a:t>j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spc="-4" dirty="0" err="1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800" spc="4" dirty="0" err="1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: </a:t>
            </a:r>
            <a:r>
              <a:rPr lang="es-PA" sz="2800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as </a:t>
            </a:r>
            <a:r>
              <a:rPr sz="2800" spc="-4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nfo</a:t>
            </a:r>
            <a:r>
              <a:rPr sz="2800" spc="4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-4" dirty="0" err="1">
                <a:solidFill>
                  <a:srgbClr val="003366"/>
                </a:solidFill>
                <a:latin typeface="Arial"/>
                <a:cs typeface="Arial"/>
              </a:rPr>
              <a:t>m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800" dirty="0" err="1">
                <a:solidFill>
                  <a:srgbClr val="003366"/>
                </a:solidFill>
                <a:latin typeface="Arial"/>
                <a:cs typeface="Arial"/>
              </a:rPr>
              <a:t>ciones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 de 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ó</a:t>
            </a:r>
            <a:r>
              <a:rPr sz="2800" spc="4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spc="-4" dirty="0" err="1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lang="es-PA" sz="2800" spc="9" dirty="0">
                <a:solidFill>
                  <a:srgbClr val="003366"/>
                </a:solidFill>
                <a:latin typeface="Arial"/>
                <a:cs typeface="Arial"/>
              </a:rPr>
              <a:t>anos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9788" y="3917950"/>
            <a:ext cx="1382712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púb</a:t>
            </a:r>
            <a:r>
              <a:rPr sz="2800" spc="-4" dirty="0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spc="4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cos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3138" y="3917950"/>
            <a:ext cx="6748462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lang="es-PA" sz="2800" spc="9" dirty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ede</a:t>
            </a:r>
            <a:r>
              <a:rPr sz="2800" spc="-4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lang="es-PA" sz="2800" dirty="0">
                <a:solidFill>
                  <a:srgbClr val="003366"/>
                </a:solidFill>
                <a:latin typeface="Arial"/>
                <a:cs typeface="Arial"/>
              </a:rPr>
              <a:t>ales tienden a ser mas confiables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293" name="object 7"/>
          <p:cNvSpPr txBox="1">
            <a:spLocks noChangeArrowheads="1"/>
          </p:cNvSpPr>
          <p:nvPr/>
        </p:nvSpPr>
        <p:spPr bwMode="auto">
          <a:xfrm>
            <a:off x="3608388" y="3917950"/>
            <a:ext cx="12652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endParaRPr lang="en-US" sz="2800">
              <a:cs typeface="Arial" charset="0"/>
            </a:endParaRPr>
          </a:p>
        </p:txBody>
      </p:sp>
      <p:sp>
        <p:nvSpPr>
          <p:cNvPr id="8294" name="object 6"/>
          <p:cNvSpPr txBox="1">
            <a:spLocks noChangeArrowheads="1"/>
          </p:cNvSpPr>
          <p:nvPr/>
        </p:nvSpPr>
        <p:spPr bwMode="auto">
          <a:xfrm>
            <a:off x="4892675" y="3917950"/>
            <a:ext cx="276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endParaRPr lang="en-US" sz="2800">
              <a:cs typeface="Arial" charset="0"/>
            </a:endParaRPr>
          </a:p>
        </p:txBody>
      </p:sp>
      <p:sp>
        <p:nvSpPr>
          <p:cNvPr id="8295" name="object 5"/>
          <p:cNvSpPr txBox="1">
            <a:spLocks noChangeArrowheads="1"/>
          </p:cNvSpPr>
          <p:nvPr/>
        </p:nvSpPr>
        <p:spPr bwMode="auto">
          <a:xfrm>
            <a:off x="5189538" y="3917950"/>
            <a:ext cx="5730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endParaRPr lang="en-US" sz="2800">
              <a:cs typeface="Arial" charset="0"/>
            </a:endParaRPr>
          </a:p>
        </p:txBody>
      </p:sp>
      <p:sp>
        <p:nvSpPr>
          <p:cNvPr id="8296" name="object 4"/>
          <p:cNvSpPr txBox="1">
            <a:spLocks noChangeArrowheads="1"/>
          </p:cNvSpPr>
          <p:nvPr/>
        </p:nvSpPr>
        <p:spPr bwMode="auto">
          <a:xfrm>
            <a:off x="5783263" y="3917950"/>
            <a:ext cx="828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endParaRPr lang="en-US" sz="2800">
              <a:cs typeface="Arial" charset="0"/>
            </a:endParaRPr>
          </a:p>
        </p:txBody>
      </p:sp>
      <p:sp>
        <p:nvSpPr>
          <p:cNvPr id="8297" name="object 3"/>
          <p:cNvSpPr txBox="1">
            <a:spLocks noChangeArrowheads="1"/>
          </p:cNvSpPr>
          <p:nvPr/>
        </p:nvSpPr>
        <p:spPr bwMode="auto">
          <a:xfrm>
            <a:off x="6632575" y="3917950"/>
            <a:ext cx="1758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endParaRPr lang="en-US" sz="2800">
              <a:cs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388" y="6469063"/>
            <a:ext cx="18034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530"/>
              </a:lnSpc>
              <a:spcBef>
                <a:spcPts val="76"/>
              </a:spcBef>
              <a:spcAft>
                <a:spcPts val="0"/>
              </a:spcAft>
              <a:defRPr/>
            </a:pPr>
            <a:r>
              <a:rPr sz="1400" spc="-4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9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é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io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 </a:t>
            </a:r>
            <a:r>
              <a:rPr sz="1400" spc="-4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9" dirty="0">
                <a:latin typeface="Arial"/>
                <a:cs typeface="Arial"/>
              </a:rPr>
              <a:t>z</a:t>
            </a:r>
            <a:r>
              <a:rPr sz="1400" dirty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bject 15"/>
          <p:cNvSpPr>
            <a:spLocks noChangeArrowheads="1"/>
          </p:cNvSpPr>
          <p:nvPr/>
        </p:nvSpPr>
        <p:spPr bwMode="auto">
          <a:xfrm>
            <a:off x="0" y="6858000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18" name="object 16"/>
          <p:cNvSpPr>
            <a:spLocks noChangeArrowheads="1"/>
          </p:cNvSpPr>
          <p:nvPr/>
        </p:nvSpPr>
        <p:spPr bwMode="auto">
          <a:xfrm>
            <a:off x="-1588" y="6251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19" name="object 17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2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0" name="object 18"/>
          <p:cNvSpPr>
            <a:spLocks noChangeArrowheads="1"/>
          </p:cNvSpPr>
          <p:nvPr/>
        </p:nvSpPr>
        <p:spPr bwMode="auto">
          <a:xfrm>
            <a:off x="-1588" y="6265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568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1" name="object 19"/>
          <p:cNvSpPr>
            <a:spLocks noChangeArrowheads="1"/>
          </p:cNvSpPr>
          <p:nvPr/>
        </p:nvSpPr>
        <p:spPr bwMode="auto">
          <a:xfrm>
            <a:off x="-1588" y="6267450"/>
            <a:ext cx="9147176" cy="9525"/>
          </a:xfrm>
          <a:custGeom>
            <a:avLst/>
            <a:gdLst>
              <a:gd name="T0" fmla="*/ 0 w 9146540"/>
              <a:gd name="T1" fmla="*/ 0 h 8889"/>
              <a:gd name="T2" fmla="*/ 9146540 w 9146540"/>
              <a:gd name="T3" fmla="*/ 8889 h 8889"/>
            </a:gdLst>
            <a:ahLst/>
            <a:cxnLst/>
            <a:rect l="T0" t="T1" r="T2" b="T3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2" name="object 20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C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3" name="object 21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4" name="object 22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16F9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5" name="object 23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1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6" name="object 24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3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7" name="object 25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A75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8" name="object 26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9" name="object 27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078A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0" name="object 28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37A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1" name="object 29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C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2" name="object 30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E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3" name="object 31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4" name="object 32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F81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5" name="object 33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383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6" name="object 34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5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7" name="object 35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7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8" name="object 36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9" name="object 37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E8A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0" name="object 38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18C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1" name="object 39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48E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2" name="object 40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0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3" name="object 41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4" name="object 42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3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5" name="object 43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095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6" name="object 44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7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7" name="object 45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6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8" name="object 46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9" name="object 47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C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0" name="object 48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F9E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1" name="object 49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2A0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2" name="object 50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6A2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3" name="object 51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4" name="object 52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5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5" name="object 53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EA7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6" name="object 54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1A9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7" name="object 55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4AB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8" name="object 56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9" name="object 57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AAE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0" name="object 58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DB0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1" name="object 59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0B2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2" name="object 60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3B4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3" name="object 61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4" name="object 62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9B7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5" name="object 63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CB9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6" name="object 64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FBB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7" name="object 65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D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8" name="object 66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9" name="object 67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9C0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70" name="object 68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BC2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71" name="object 69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EC4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72" name="object 70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6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73" name="object 71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74" name="object 72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7C9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75" name="object 73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76" name="object 74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DC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77" name="object 75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CF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78" name="object 76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79" name="object 77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2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0" name="object 78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9D4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1" name="object 79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CD6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2" name="object 80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FD8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3" name="object 81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4" name="object 82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B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5" name="object 83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D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6" name="object 84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CDF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7" name="object 85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EE1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8" name="object 86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9" name="object 87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4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90" name="object 88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6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91" name="object 89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AE8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92" name="object 90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DEA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93" name="object 91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94" name="object 92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3ED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95" name="object 93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EF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96" name="object 94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1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97" name="object 95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CF3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98" name="object 96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99" name="object 97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6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00" name="object 98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8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01" name="object 99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8FA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02" name="object 100"/>
          <p:cNvSpPr>
            <a:spLocks noChangeArrowheads="1"/>
          </p:cNvSpPr>
          <p:nvPr/>
        </p:nvSpPr>
        <p:spPr bwMode="auto">
          <a:xfrm>
            <a:off x="6275388" y="6324600"/>
            <a:ext cx="728662" cy="48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03" name="object 101"/>
          <p:cNvSpPr>
            <a:spLocks noChangeArrowheads="1"/>
          </p:cNvSpPr>
          <p:nvPr/>
        </p:nvSpPr>
        <p:spPr bwMode="auto">
          <a:xfrm>
            <a:off x="6991350" y="6454775"/>
            <a:ext cx="1389063" cy="233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04" name="object 102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05" name="object 103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06" name="object 104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07" name="object 105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08" name="object 106"/>
          <p:cNvSpPr>
            <a:spLocks noChangeArrowheads="1"/>
          </p:cNvSpPr>
          <p:nvPr/>
        </p:nvSpPr>
        <p:spPr bwMode="auto">
          <a:xfrm>
            <a:off x="0" y="6205538"/>
            <a:ext cx="9142413" cy="57150"/>
          </a:xfrm>
          <a:custGeom>
            <a:avLst/>
            <a:gdLst>
              <a:gd name="T0" fmla="*/ 0 w 9142730"/>
              <a:gd name="T1" fmla="*/ 0 h 57146"/>
              <a:gd name="T2" fmla="*/ 9142730 w 9142730"/>
              <a:gd name="T3" fmla="*/ 57146 h 57146"/>
            </a:gdLst>
            <a:ahLst/>
            <a:cxnLst/>
            <a:rect l="T0" t="T1" r="T2" b="T3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309" name="object 107"/>
          <p:cNvSpPr>
            <a:spLocks noChangeArrowheads="1"/>
          </p:cNvSpPr>
          <p:nvPr/>
        </p:nvSpPr>
        <p:spPr bwMode="auto">
          <a:xfrm>
            <a:off x="152400" y="6248400"/>
            <a:ext cx="434975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82750" y="0"/>
            <a:ext cx="6791325" cy="919163"/>
          </a:xfrm>
          <a:prstGeom prst="rect">
            <a:avLst/>
          </a:prstGeom>
        </p:spPr>
        <p:txBody>
          <a:bodyPr lIns="0" tIns="0" rIns="0" bIns="0"/>
          <a:lstStyle/>
          <a:p>
            <a:pPr marL="1412875" algn="ctr">
              <a:lnSpc>
                <a:spcPts val="3375"/>
              </a:lnSpc>
              <a:spcBef>
                <a:spcPts val="163"/>
              </a:spcBef>
            </a:pPr>
            <a:r>
              <a:rPr lang="es-PA" sz="3200" b="1">
                <a:solidFill>
                  <a:srgbClr val="003366"/>
                </a:solidFill>
                <a:cs typeface="Arial" charset="0"/>
              </a:rPr>
              <a:t>Datos Fiscales</a:t>
            </a:r>
            <a:endParaRPr lang="en-US" sz="3200">
              <a:cs typeface="Arial" charset="0"/>
            </a:endParaRPr>
          </a:p>
          <a:p>
            <a:pPr marL="1412875" algn="ctr">
              <a:lnSpc>
                <a:spcPct val="96000"/>
              </a:lnSpc>
            </a:pPr>
            <a:r>
              <a:rPr lang="en-US" sz="3200" b="1">
                <a:solidFill>
                  <a:srgbClr val="003366"/>
                </a:solidFill>
                <a:cs typeface="Arial" charset="0"/>
              </a:rPr>
              <a:t>– </a:t>
            </a:r>
            <a:r>
              <a:rPr lang="es-ES_tradnl" sz="3200" b="1">
                <a:solidFill>
                  <a:srgbClr val="003366"/>
                </a:solidFill>
                <a:cs typeface="Arial" charset="0"/>
              </a:rPr>
              <a:t>E</a:t>
            </a:r>
            <a:r>
              <a:rPr lang="en-US" sz="3200" b="1">
                <a:solidFill>
                  <a:srgbClr val="003366"/>
                </a:solidFill>
                <a:cs typeface="Arial" charset="0"/>
              </a:rPr>
              <a:t>fe</a:t>
            </a:r>
            <a:r>
              <a:rPr lang="es-PA" sz="3200" b="1">
                <a:solidFill>
                  <a:srgbClr val="003366"/>
                </a:solidFill>
                <a:cs typeface="Arial" charset="0"/>
              </a:rPr>
              <a:t>c</a:t>
            </a:r>
            <a:r>
              <a:rPr lang="en-US" sz="3200" b="1">
                <a:solidFill>
                  <a:srgbClr val="003366"/>
                </a:solidFill>
                <a:cs typeface="Arial" charset="0"/>
              </a:rPr>
              <a:t>tividad d</a:t>
            </a:r>
            <a:r>
              <a:rPr lang="es-PA" sz="3200" b="1">
                <a:solidFill>
                  <a:srgbClr val="003366"/>
                </a:solidFill>
                <a:cs typeface="Arial" charset="0"/>
              </a:rPr>
              <a:t>e l</a:t>
            </a:r>
            <a:r>
              <a:rPr lang="en-US" sz="3200" b="1">
                <a:solidFill>
                  <a:srgbClr val="003366"/>
                </a:solidFill>
                <a:cs typeface="Arial" charset="0"/>
              </a:rPr>
              <a:t>a comunica</a:t>
            </a:r>
            <a:r>
              <a:rPr lang="es-PA" sz="3200" b="1">
                <a:solidFill>
                  <a:srgbClr val="003366"/>
                </a:solidFill>
                <a:cs typeface="Arial" charset="0"/>
              </a:rPr>
              <a:t>ción</a:t>
            </a:r>
            <a:endParaRPr lang="en-US" sz="3200">
              <a:cs typeface="Arial" charset="0"/>
            </a:endParaRPr>
          </a:p>
        </p:txBody>
      </p:sp>
      <p:sp>
        <p:nvSpPr>
          <p:cNvPr id="9311" name="object 13"/>
          <p:cNvSpPr txBox="1">
            <a:spLocks noChangeArrowheads="1"/>
          </p:cNvSpPr>
          <p:nvPr/>
        </p:nvSpPr>
        <p:spPr bwMode="auto">
          <a:xfrm>
            <a:off x="498475" y="1585913"/>
            <a:ext cx="20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n-US" sz="2800">
                <a:solidFill>
                  <a:srgbClr val="003366"/>
                </a:solidFill>
                <a:cs typeface="Arial" charset="0"/>
              </a:rPr>
              <a:t>•</a:t>
            </a:r>
            <a:endParaRPr lang="en-US" sz="2800">
              <a:cs typeface="Arial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9788" y="1608138"/>
            <a:ext cx="7540625" cy="808037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n-US" sz="2800">
                <a:solidFill>
                  <a:srgbClr val="003366"/>
                </a:solidFill>
                <a:cs typeface="Arial" charset="0"/>
              </a:rPr>
              <a:t>Comunica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ción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 postal a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 l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os contribu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ye</a:t>
            </a:r>
            <a:r>
              <a:rPr lang="en-US" sz="2800">
                <a:solidFill>
                  <a:srgbClr val="003366"/>
                </a:solidFill>
                <a:cs typeface="Arial" charset="0"/>
              </a:rPr>
              <a:t>ntes co</a:t>
            </a:r>
            <a:r>
              <a:rPr lang="es-PA" sz="2800">
                <a:solidFill>
                  <a:srgbClr val="003366"/>
                </a:solidFill>
                <a:cs typeface="Arial" charset="0"/>
              </a:rPr>
              <a:t>n</a:t>
            </a:r>
            <a:endParaRPr lang="en-US" sz="2800">
              <a:cs typeface="Arial" charset="0"/>
            </a:endParaRPr>
          </a:p>
          <a:p>
            <a:pPr marL="12700">
              <a:lnSpc>
                <a:spcPct val="96000"/>
              </a:lnSpc>
            </a:pPr>
            <a:r>
              <a:rPr lang="en-US" sz="2800">
                <a:solidFill>
                  <a:srgbClr val="003366"/>
                </a:solidFill>
                <a:cs typeface="Arial" charset="0"/>
              </a:rPr>
              <a:t>indícios de irregularidad.</a:t>
            </a:r>
            <a:endParaRPr lang="en-US" sz="2800">
              <a:cs typeface="Arial" charset="0"/>
            </a:endParaRPr>
          </a:p>
        </p:txBody>
      </p:sp>
      <p:sp>
        <p:nvSpPr>
          <p:cNvPr id="9313" name="object 11"/>
          <p:cNvSpPr txBox="1">
            <a:spLocks noChangeArrowheads="1"/>
          </p:cNvSpPr>
          <p:nvPr/>
        </p:nvSpPr>
        <p:spPr bwMode="auto">
          <a:xfrm>
            <a:off x="498475" y="3043238"/>
            <a:ext cx="3571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r>
              <a:rPr lang="en-US" sz="2800">
                <a:solidFill>
                  <a:srgbClr val="003366"/>
                </a:solidFill>
                <a:latin typeface="Wingdings" pitchFamily="2" charset="2"/>
              </a:rPr>
              <a:t></a:t>
            </a:r>
            <a:endParaRPr lang="en-US" sz="2800">
              <a:latin typeface="Wingdings" pitchFamily="2" charset="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9788" y="3063875"/>
            <a:ext cx="8151812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spc="-9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800" spc="-9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tua</a:t>
            </a:r>
            <a:r>
              <a:rPr sz="2800" spc="-4" dirty="0" err="1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spc="4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za</a:t>
            </a:r>
            <a:r>
              <a:rPr lang="es-PA" sz="2800" spc="9" dirty="0" err="1">
                <a:solidFill>
                  <a:srgbClr val="003366"/>
                </a:solidFill>
                <a:latin typeface="Arial"/>
                <a:cs typeface="Arial"/>
              </a:rPr>
              <a:t>ción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spc="-4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lang="es-PA" sz="2800" dirty="0">
                <a:solidFill>
                  <a:srgbClr val="003366"/>
                </a:solidFill>
                <a:latin typeface="Arial"/>
                <a:cs typeface="Arial"/>
              </a:rPr>
              <a:t>e la</a:t>
            </a:r>
            <a:r>
              <a:rPr sz="2800" spc="1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es-PA" sz="2800" dirty="0">
                <a:solidFill>
                  <a:srgbClr val="003366"/>
                </a:solidFill>
                <a:latin typeface="Arial"/>
                <a:cs typeface="Arial"/>
              </a:rPr>
              <a:t>dirección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ca</a:t>
            </a:r>
            <a:r>
              <a:rPr lang="es-PA" sz="2800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ast</a:t>
            </a:r>
            <a:r>
              <a:rPr sz="2800" spc="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al d</a:t>
            </a:r>
            <a:r>
              <a:rPr lang="es-PA" sz="2800" dirty="0">
                <a:solidFill>
                  <a:srgbClr val="003366"/>
                </a:solidFill>
                <a:latin typeface="Arial"/>
                <a:cs typeface="Arial"/>
              </a:rPr>
              <a:t>e l</a:t>
            </a:r>
            <a:r>
              <a:rPr sz="2800" dirty="0">
                <a:solidFill>
                  <a:srgbClr val="003366"/>
                </a:solidFill>
                <a:latin typeface="Arial"/>
                <a:cs typeface="Arial"/>
              </a:rPr>
              <a:t>as</a:t>
            </a:r>
            <a:r>
              <a:rPr lang="es-PA" sz="2800" dirty="0">
                <a:solidFill>
                  <a:srgbClr val="003366"/>
                </a:solidFill>
                <a:latin typeface="Arial"/>
                <a:cs typeface="Arial"/>
              </a:rPr>
              <a:t> personas físicas mediante la entrega de la declaración de impuesto sobre la renta</a:t>
            </a:r>
            <a:r>
              <a:rPr sz="2800" spc="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315" name="object 9"/>
          <p:cNvSpPr txBox="1">
            <a:spLocks noChangeArrowheads="1"/>
          </p:cNvSpPr>
          <p:nvPr/>
        </p:nvSpPr>
        <p:spPr bwMode="auto">
          <a:xfrm>
            <a:off x="839788" y="3490913"/>
            <a:ext cx="3952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endParaRPr lang="en-US" sz="2800">
              <a:cs typeface="Arial" charset="0"/>
            </a:endParaRPr>
          </a:p>
        </p:txBody>
      </p:sp>
      <p:sp>
        <p:nvSpPr>
          <p:cNvPr id="9316" name="object 8"/>
          <p:cNvSpPr txBox="1">
            <a:spLocks noChangeArrowheads="1"/>
          </p:cNvSpPr>
          <p:nvPr/>
        </p:nvSpPr>
        <p:spPr bwMode="auto">
          <a:xfrm>
            <a:off x="4813300" y="3490913"/>
            <a:ext cx="4746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endParaRPr lang="en-US" sz="2800">
              <a:cs typeface="Arial" charset="0"/>
            </a:endParaRPr>
          </a:p>
        </p:txBody>
      </p:sp>
      <p:sp>
        <p:nvSpPr>
          <p:cNvPr id="9317" name="object 7"/>
          <p:cNvSpPr txBox="1">
            <a:spLocks noChangeArrowheads="1"/>
          </p:cNvSpPr>
          <p:nvPr/>
        </p:nvSpPr>
        <p:spPr bwMode="auto">
          <a:xfrm>
            <a:off x="5307013" y="3490913"/>
            <a:ext cx="1819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endParaRPr lang="en-US" sz="2800">
              <a:cs typeface="Arial" charset="0"/>
            </a:endParaRPr>
          </a:p>
        </p:txBody>
      </p:sp>
      <p:sp>
        <p:nvSpPr>
          <p:cNvPr id="9318" name="object 6"/>
          <p:cNvSpPr txBox="1">
            <a:spLocks noChangeArrowheads="1"/>
          </p:cNvSpPr>
          <p:nvPr/>
        </p:nvSpPr>
        <p:spPr bwMode="auto">
          <a:xfrm>
            <a:off x="7146925" y="3490913"/>
            <a:ext cx="4746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endParaRPr lang="en-US" sz="2800">
              <a:cs typeface="Arial" charset="0"/>
            </a:endParaRPr>
          </a:p>
        </p:txBody>
      </p:sp>
      <p:sp>
        <p:nvSpPr>
          <p:cNvPr id="9319" name="object 5"/>
          <p:cNvSpPr txBox="1">
            <a:spLocks noChangeArrowheads="1"/>
          </p:cNvSpPr>
          <p:nvPr/>
        </p:nvSpPr>
        <p:spPr bwMode="auto">
          <a:xfrm>
            <a:off x="839788" y="3917950"/>
            <a:ext cx="1323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endParaRPr lang="en-US" sz="2800">
              <a:cs typeface="Arial" charset="0"/>
            </a:endParaRPr>
          </a:p>
        </p:txBody>
      </p:sp>
      <p:sp>
        <p:nvSpPr>
          <p:cNvPr id="9320" name="object 4"/>
          <p:cNvSpPr txBox="1">
            <a:spLocks noChangeArrowheads="1"/>
          </p:cNvSpPr>
          <p:nvPr/>
        </p:nvSpPr>
        <p:spPr bwMode="auto">
          <a:xfrm>
            <a:off x="2184400" y="3917950"/>
            <a:ext cx="473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endParaRPr lang="en-US" sz="2800">
              <a:cs typeface="Arial" charset="0"/>
            </a:endParaRPr>
          </a:p>
        </p:txBody>
      </p:sp>
      <p:sp>
        <p:nvSpPr>
          <p:cNvPr id="9321" name="object 3"/>
          <p:cNvSpPr txBox="1">
            <a:spLocks noChangeArrowheads="1"/>
          </p:cNvSpPr>
          <p:nvPr/>
        </p:nvSpPr>
        <p:spPr bwMode="auto">
          <a:xfrm>
            <a:off x="2678113" y="3917950"/>
            <a:ext cx="9890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endParaRPr lang="en-US" sz="2800">
              <a:cs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388" y="6469063"/>
            <a:ext cx="18034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530"/>
              </a:lnSpc>
              <a:spcBef>
                <a:spcPts val="76"/>
              </a:spcBef>
              <a:spcAft>
                <a:spcPts val="0"/>
              </a:spcAft>
              <a:defRPr/>
            </a:pPr>
            <a:r>
              <a:rPr sz="1400" spc="-4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9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é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io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 </a:t>
            </a:r>
            <a:r>
              <a:rPr sz="1400" spc="-4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9" dirty="0">
                <a:latin typeface="Arial"/>
                <a:cs typeface="Arial"/>
              </a:rPr>
              <a:t>z</a:t>
            </a:r>
            <a:r>
              <a:rPr sz="1400" dirty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object 16"/>
          <p:cNvSpPr>
            <a:spLocks noChangeArrowheads="1"/>
          </p:cNvSpPr>
          <p:nvPr/>
        </p:nvSpPr>
        <p:spPr bwMode="auto">
          <a:xfrm>
            <a:off x="0" y="6858000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2" name="object 17"/>
          <p:cNvSpPr>
            <a:spLocks noChangeArrowheads="1"/>
          </p:cNvSpPr>
          <p:nvPr/>
        </p:nvSpPr>
        <p:spPr bwMode="auto">
          <a:xfrm>
            <a:off x="-1588" y="6251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3" name="object 18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2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4" name="object 19"/>
          <p:cNvSpPr>
            <a:spLocks noChangeArrowheads="1"/>
          </p:cNvSpPr>
          <p:nvPr/>
        </p:nvSpPr>
        <p:spPr bwMode="auto">
          <a:xfrm>
            <a:off x="-1588" y="6265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568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5" name="object 20"/>
          <p:cNvSpPr>
            <a:spLocks noChangeArrowheads="1"/>
          </p:cNvSpPr>
          <p:nvPr/>
        </p:nvSpPr>
        <p:spPr bwMode="auto">
          <a:xfrm>
            <a:off x="-1588" y="6267450"/>
            <a:ext cx="9147176" cy="9525"/>
          </a:xfrm>
          <a:custGeom>
            <a:avLst/>
            <a:gdLst>
              <a:gd name="T0" fmla="*/ 0 w 9146540"/>
              <a:gd name="T1" fmla="*/ 0 h 8889"/>
              <a:gd name="T2" fmla="*/ 9146540 w 9146540"/>
              <a:gd name="T3" fmla="*/ 8889 h 8889"/>
            </a:gdLst>
            <a:ahLst/>
            <a:cxnLst/>
            <a:rect l="T0" t="T1" r="T2" b="T3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6" name="object 21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C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7" name="object 22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8" name="object 23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16F9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9" name="object 24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1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0" name="object 25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3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1" name="object 26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A75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2" name="object 27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3" name="object 28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078A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4" name="object 29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37A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5" name="object 30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C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6" name="object 31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E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7" name="object 32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8" name="object 33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F81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9" name="object 34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383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0" name="object 35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5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1" name="object 36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7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2" name="object 37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3" name="object 38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E8A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4" name="object 39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18C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5" name="object 40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48E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6" name="object 41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0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7" name="object 42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8" name="object 43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3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9" name="object 44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095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70" name="object 45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7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71" name="object 46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6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72" name="object 47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73" name="object 48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C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74" name="object 49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F9E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75" name="object 50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2A0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76" name="object 51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6A2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77" name="object 52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78" name="object 53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5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79" name="object 54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EA7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0" name="object 55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1A9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1" name="object 56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4AB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2" name="object 57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3" name="object 58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AAE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4" name="object 59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DB0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5" name="object 60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0B2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6" name="object 61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3B4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7" name="object 62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8" name="object 63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9B7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89" name="object 64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CB9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0" name="object 65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FBB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1" name="object 66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D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2" name="object 67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3" name="object 68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9C0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4" name="object 69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BC2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5" name="object 70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EC4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6" name="object 71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6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7" name="object 72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8" name="object 73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7C9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9" name="object 74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0" name="object 75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DC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1" name="object 76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CF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2" name="object 77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3" name="object 78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2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4" name="object 79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9D4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5" name="object 80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CD6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6" name="object 81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FD8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7" name="object 82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8" name="object 83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B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9" name="object 84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D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0" name="object 85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CDF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1" name="object 86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EE1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2" name="object 87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3" name="object 88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4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4" name="object 89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6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5" name="object 90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AE8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6" name="object 91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DEA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7" name="object 92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8" name="object 93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3ED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9" name="object 94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EF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20" name="object 95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1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21" name="object 96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CF3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22" name="object 97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23" name="object 98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6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24" name="object 99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8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25" name="object 100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8FA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26" name="object 101"/>
          <p:cNvSpPr>
            <a:spLocks noChangeArrowheads="1"/>
          </p:cNvSpPr>
          <p:nvPr/>
        </p:nvSpPr>
        <p:spPr bwMode="auto">
          <a:xfrm>
            <a:off x="6275388" y="6324600"/>
            <a:ext cx="728662" cy="48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27" name="object 102"/>
          <p:cNvSpPr>
            <a:spLocks noChangeArrowheads="1"/>
          </p:cNvSpPr>
          <p:nvPr/>
        </p:nvSpPr>
        <p:spPr bwMode="auto">
          <a:xfrm>
            <a:off x="6991350" y="6454775"/>
            <a:ext cx="1389063" cy="233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28" name="object 103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29" name="object 104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30" name="object 105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31" name="object 106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32" name="object 107"/>
          <p:cNvSpPr>
            <a:spLocks noChangeArrowheads="1"/>
          </p:cNvSpPr>
          <p:nvPr/>
        </p:nvSpPr>
        <p:spPr bwMode="auto">
          <a:xfrm>
            <a:off x="0" y="6205538"/>
            <a:ext cx="9142413" cy="57150"/>
          </a:xfrm>
          <a:custGeom>
            <a:avLst/>
            <a:gdLst>
              <a:gd name="T0" fmla="*/ 0 w 9142730"/>
              <a:gd name="T1" fmla="*/ 0 h 57146"/>
              <a:gd name="T2" fmla="*/ 9142730 w 9142730"/>
              <a:gd name="T3" fmla="*/ 57146 h 57146"/>
            </a:gdLst>
            <a:ahLst/>
            <a:cxnLst/>
            <a:rect l="T0" t="T1" r="T2" b="T3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33" name="object 108"/>
          <p:cNvSpPr>
            <a:spLocks noChangeArrowheads="1"/>
          </p:cNvSpPr>
          <p:nvPr/>
        </p:nvSpPr>
        <p:spPr bwMode="auto">
          <a:xfrm>
            <a:off x="152400" y="6248400"/>
            <a:ext cx="434975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34" name="object 15"/>
          <p:cNvSpPr>
            <a:spLocks noChangeArrowheads="1"/>
          </p:cNvSpPr>
          <p:nvPr/>
        </p:nvSpPr>
        <p:spPr bwMode="auto">
          <a:xfrm>
            <a:off x="828675" y="1420813"/>
            <a:ext cx="7972425" cy="43926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35" name="object 14"/>
          <p:cNvSpPr txBox="1">
            <a:spLocks noChangeArrowheads="1"/>
          </p:cNvSpPr>
          <p:nvPr/>
        </p:nvSpPr>
        <p:spPr bwMode="auto">
          <a:xfrm>
            <a:off x="3127375" y="0"/>
            <a:ext cx="29479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3375"/>
              </a:lnSpc>
              <a:spcBef>
                <a:spcPts val="163"/>
              </a:spcBef>
            </a:pPr>
            <a:r>
              <a:rPr lang="es-PA" sz="3200" b="1">
                <a:solidFill>
                  <a:srgbClr val="003366"/>
                </a:solidFill>
                <a:cs typeface="Arial" charset="0"/>
              </a:rPr>
              <a:t>Datos Fiscales</a:t>
            </a:r>
            <a:endParaRPr lang="en-US" sz="3200">
              <a:cs typeface="Arial" charset="0"/>
            </a:endParaRPr>
          </a:p>
        </p:txBody>
      </p:sp>
      <p:sp>
        <p:nvSpPr>
          <p:cNvPr id="10336" name="object 13"/>
          <p:cNvSpPr txBox="1">
            <a:spLocks noChangeArrowheads="1"/>
          </p:cNvSpPr>
          <p:nvPr/>
        </p:nvSpPr>
        <p:spPr bwMode="auto">
          <a:xfrm>
            <a:off x="1873250" y="484188"/>
            <a:ext cx="222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3375"/>
              </a:lnSpc>
              <a:spcBef>
                <a:spcPts val="163"/>
              </a:spcBef>
            </a:pPr>
            <a:r>
              <a:rPr lang="en-US" sz="3200" b="1">
                <a:solidFill>
                  <a:srgbClr val="003366"/>
                </a:solidFill>
                <a:cs typeface="Arial" charset="0"/>
              </a:rPr>
              <a:t>-</a:t>
            </a:r>
            <a:endParaRPr lang="en-US" sz="3200">
              <a:cs typeface="Arial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20900" y="484188"/>
            <a:ext cx="6184900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370"/>
              </a:lnSpc>
              <a:spcBef>
                <a:spcPts val="168"/>
              </a:spcBef>
              <a:spcAft>
                <a:spcPts val="0"/>
              </a:spcAft>
              <a:defRPr/>
            </a:pPr>
            <a:r>
              <a:rPr sz="3200" b="1" spc="4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3200" b="1" spc="-9" dirty="0">
                <a:solidFill>
                  <a:srgbClr val="003366"/>
                </a:solidFill>
                <a:latin typeface="Arial"/>
                <a:cs typeface="Arial"/>
              </a:rPr>
              <a:t>x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3200" b="1" spc="4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3200" b="1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3200" b="1" spc="-4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lang="es-PA" sz="3200" b="1" dirty="0">
                <a:solidFill>
                  <a:srgbClr val="003366"/>
                </a:solidFill>
                <a:latin typeface="Arial"/>
                <a:cs typeface="Arial"/>
              </a:rPr>
              <a:t> del Proceso</a:t>
            </a:r>
            <a:r>
              <a:rPr sz="32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338" name="object 11"/>
          <p:cNvSpPr txBox="1">
            <a:spLocks noChangeArrowheads="1"/>
          </p:cNvSpPr>
          <p:nvPr/>
        </p:nvSpPr>
        <p:spPr bwMode="auto">
          <a:xfrm>
            <a:off x="4217988" y="484188"/>
            <a:ext cx="4302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3375"/>
              </a:lnSpc>
              <a:spcBef>
                <a:spcPts val="163"/>
              </a:spcBef>
            </a:pPr>
            <a:endParaRPr lang="en-US" sz="3200">
              <a:cs typeface="Arial" charset="0"/>
            </a:endParaRPr>
          </a:p>
        </p:txBody>
      </p:sp>
      <p:sp>
        <p:nvSpPr>
          <p:cNvPr id="10339" name="object 10"/>
          <p:cNvSpPr txBox="1">
            <a:spLocks noChangeArrowheads="1"/>
          </p:cNvSpPr>
          <p:nvPr/>
        </p:nvSpPr>
        <p:spPr bwMode="auto">
          <a:xfrm>
            <a:off x="317500" y="1362075"/>
            <a:ext cx="228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3375"/>
              </a:lnSpc>
              <a:spcBef>
                <a:spcPts val="163"/>
              </a:spcBef>
            </a:pPr>
            <a:r>
              <a:rPr lang="en-US" sz="3200">
                <a:solidFill>
                  <a:srgbClr val="003366"/>
                </a:solidFill>
                <a:cs typeface="Arial" charset="0"/>
              </a:rPr>
              <a:t>•</a:t>
            </a:r>
            <a:endParaRPr lang="en-US" sz="3200">
              <a:cs typeface="Arial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500" y="1425575"/>
            <a:ext cx="8229600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spc="-9" dirty="0" err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spc="9" dirty="0" err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spc="-4" dirty="0" err="1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800" spc="9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800" spc="-4" dirty="0" err="1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dirty="0" err="1">
                <a:solidFill>
                  <a:srgbClr val="003366"/>
                </a:solidFill>
                <a:latin typeface="Arial"/>
                <a:cs typeface="Arial"/>
              </a:rPr>
              <a:t>ta</a:t>
            </a:r>
            <a:r>
              <a:rPr lang="es-PA" sz="2800" dirty="0">
                <a:solidFill>
                  <a:srgbClr val="003366"/>
                </a:solidFill>
                <a:latin typeface="Arial"/>
                <a:cs typeface="Arial"/>
              </a:rPr>
              <a:t> a la declaración a través de una clave de acceso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341" name="object 8"/>
          <p:cNvSpPr txBox="1">
            <a:spLocks noChangeArrowheads="1"/>
          </p:cNvSpPr>
          <p:nvPr/>
        </p:nvSpPr>
        <p:spPr bwMode="auto">
          <a:xfrm>
            <a:off x="2073275" y="1425575"/>
            <a:ext cx="276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endParaRPr lang="en-US" sz="2800">
              <a:cs typeface="Arial" charset="0"/>
            </a:endParaRPr>
          </a:p>
        </p:txBody>
      </p:sp>
      <p:sp>
        <p:nvSpPr>
          <p:cNvPr id="10342" name="object 7"/>
          <p:cNvSpPr txBox="1">
            <a:spLocks noChangeArrowheads="1"/>
          </p:cNvSpPr>
          <p:nvPr/>
        </p:nvSpPr>
        <p:spPr bwMode="auto">
          <a:xfrm>
            <a:off x="2370138" y="1425575"/>
            <a:ext cx="1819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endParaRPr lang="en-US" sz="2800">
              <a:cs typeface="Arial" charset="0"/>
            </a:endParaRPr>
          </a:p>
        </p:txBody>
      </p:sp>
      <p:sp>
        <p:nvSpPr>
          <p:cNvPr id="10343" name="object 6"/>
          <p:cNvSpPr txBox="1">
            <a:spLocks noChangeArrowheads="1"/>
          </p:cNvSpPr>
          <p:nvPr/>
        </p:nvSpPr>
        <p:spPr bwMode="auto">
          <a:xfrm>
            <a:off x="4210050" y="1425575"/>
            <a:ext cx="1539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endParaRPr lang="en-US" sz="2800">
              <a:cs typeface="Arial" charset="0"/>
            </a:endParaRPr>
          </a:p>
        </p:txBody>
      </p:sp>
      <p:sp>
        <p:nvSpPr>
          <p:cNvPr id="10344" name="object 5"/>
          <p:cNvSpPr txBox="1">
            <a:spLocks noChangeArrowheads="1"/>
          </p:cNvSpPr>
          <p:nvPr/>
        </p:nvSpPr>
        <p:spPr bwMode="auto">
          <a:xfrm>
            <a:off x="5770563" y="1425575"/>
            <a:ext cx="1028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endParaRPr lang="en-US" sz="2800">
              <a:cs typeface="Arial" charset="0"/>
            </a:endParaRPr>
          </a:p>
        </p:txBody>
      </p:sp>
      <p:sp>
        <p:nvSpPr>
          <p:cNvPr id="10345" name="object 4"/>
          <p:cNvSpPr txBox="1">
            <a:spLocks noChangeArrowheads="1"/>
          </p:cNvSpPr>
          <p:nvPr/>
        </p:nvSpPr>
        <p:spPr bwMode="auto">
          <a:xfrm>
            <a:off x="6819900" y="1425575"/>
            <a:ext cx="473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endParaRPr lang="en-US" sz="2800">
              <a:cs typeface="Arial" charset="0"/>
            </a:endParaRPr>
          </a:p>
        </p:txBody>
      </p:sp>
      <p:sp>
        <p:nvSpPr>
          <p:cNvPr id="10346" name="object 3"/>
          <p:cNvSpPr txBox="1">
            <a:spLocks noChangeArrowheads="1"/>
          </p:cNvSpPr>
          <p:nvPr/>
        </p:nvSpPr>
        <p:spPr bwMode="auto">
          <a:xfrm>
            <a:off x="7313613" y="1425575"/>
            <a:ext cx="1206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963"/>
              </a:lnSpc>
              <a:spcBef>
                <a:spcPts val="150"/>
              </a:spcBef>
            </a:pPr>
            <a:endParaRPr lang="en-US" sz="2800">
              <a:cs typeface="Arial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7388" y="6469063"/>
            <a:ext cx="18034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530"/>
              </a:lnSpc>
              <a:spcBef>
                <a:spcPts val="76"/>
              </a:spcBef>
              <a:spcAft>
                <a:spcPts val="0"/>
              </a:spcAft>
              <a:defRPr/>
            </a:pPr>
            <a:r>
              <a:rPr sz="1400" spc="-4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9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é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io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 </a:t>
            </a:r>
            <a:r>
              <a:rPr sz="1400" spc="-4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9" dirty="0">
                <a:latin typeface="Arial"/>
                <a:cs typeface="Arial"/>
              </a:rPr>
              <a:t>z</a:t>
            </a:r>
            <a:r>
              <a:rPr sz="1400" dirty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bject 18"/>
          <p:cNvSpPr>
            <a:spLocks noChangeArrowheads="1"/>
          </p:cNvSpPr>
          <p:nvPr/>
        </p:nvSpPr>
        <p:spPr bwMode="auto">
          <a:xfrm>
            <a:off x="0" y="6858000"/>
            <a:ext cx="0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6" name="object 19"/>
          <p:cNvSpPr>
            <a:spLocks noChangeArrowheads="1"/>
          </p:cNvSpPr>
          <p:nvPr/>
        </p:nvSpPr>
        <p:spPr bwMode="auto">
          <a:xfrm>
            <a:off x="-1588" y="6251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0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7" name="object 20"/>
          <p:cNvSpPr>
            <a:spLocks noChangeArrowheads="1"/>
          </p:cNvSpPr>
          <p:nvPr/>
        </p:nvSpPr>
        <p:spPr bwMode="auto">
          <a:xfrm>
            <a:off x="-1588" y="6257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266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8" name="object 21"/>
          <p:cNvSpPr>
            <a:spLocks noChangeArrowheads="1"/>
          </p:cNvSpPr>
          <p:nvPr/>
        </p:nvSpPr>
        <p:spPr bwMode="auto">
          <a:xfrm>
            <a:off x="-1588" y="6265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0568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9" name="object 22"/>
          <p:cNvSpPr>
            <a:spLocks noChangeArrowheads="1"/>
          </p:cNvSpPr>
          <p:nvPr/>
        </p:nvSpPr>
        <p:spPr bwMode="auto">
          <a:xfrm>
            <a:off x="-1588" y="6267450"/>
            <a:ext cx="9147176" cy="9525"/>
          </a:xfrm>
          <a:custGeom>
            <a:avLst/>
            <a:gdLst>
              <a:gd name="T0" fmla="*/ 0 w 9146540"/>
              <a:gd name="T1" fmla="*/ 0 h 8889"/>
              <a:gd name="T2" fmla="*/ 9146540 w 9146540"/>
              <a:gd name="T3" fmla="*/ 8889 h 8889"/>
            </a:gdLst>
            <a:ahLst/>
            <a:cxnLst/>
            <a:rect l="T0" t="T1" r="T2" b="T3"/>
            <a:pathLst>
              <a:path w="9146540" h="8889">
                <a:moveTo>
                  <a:pt x="9145270" y="0"/>
                </a:moveTo>
                <a:lnTo>
                  <a:pt x="1270" y="0"/>
                </a:lnTo>
                <a:lnTo>
                  <a:pt x="1270" y="8889"/>
                </a:lnTo>
                <a:lnTo>
                  <a:pt x="9145270" y="8889"/>
                </a:lnTo>
                <a:lnTo>
                  <a:pt x="9145270" y="0"/>
                </a:lnTo>
                <a:close/>
              </a:path>
            </a:pathLst>
          </a:custGeom>
          <a:solidFill>
            <a:srgbClr val="086A9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0" name="object 23"/>
          <p:cNvSpPr>
            <a:spLocks noChangeArrowheads="1"/>
          </p:cNvSpPr>
          <p:nvPr/>
        </p:nvSpPr>
        <p:spPr bwMode="auto">
          <a:xfrm>
            <a:off x="-1588" y="6280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0B6C9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1" name="object 24"/>
          <p:cNvSpPr>
            <a:spLocks noChangeArrowheads="1"/>
          </p:cNvSpPr>
          <p:nvPr/>
        </p:nvSpPr>
        <p:spPr bwMode="auto">
          <a:xfrm>
            <a:off x="-1588" y="6288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0E6E9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2" name="object 25"/>
          <p:cNvSpPr>
            <a:spLocks noChangeArrowheads="1"/>
          </p:cNvSpPr>
          <p:nvPr/>
        </p:nvSpPr>
        <p:spPr bwMode="auto">
          <a:xfrm>
            <a:off x="-1588" y="62944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16F9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3" name="object 26"/>
          <p:cNvSpPr>
            <a:spLocks noChangeArrowheads="1"/>
          </p:cNvSpPr>
          <p:nvPr/>
        </p:nvSpPr>
        <p:spPr bwMode="auto">
          <a:xfrm>
            <a:off x="-1588" y="6302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471A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4" name="object 27"/>
          <p:cNvSpPr>
            <a:spLocks noChangeArrowheads="1"/>
          </p:cNvSpPr>
          <p:nvPr/>
        </p:nvSpPr>
        <p:spPr bwMode="auto">
          <a:xfrm>
            <a:off x="-1588" y="63087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773A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5" name="object 28"/>
          <p:cNvSpPr>
            <a:spLocks noChangeArrowheads="1"/>
          </p:cNvSpPr>
          <p:nvPr/>
        </p:nvSpPr>
        <p:spPr bwMode="auto">
          <a:xfrm>
            <a:off x="-1588" y="6316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1A75A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6" name="object 29"/>
          <p:cNvSpPr>
            <a:spLocks noChangeArrowheads="1"/>
          </p:cNvSpPr>
          <p:nvPr/>
        </p:nvSpPr>
        <p:spPr bwMode="auto">
          <a:xfrm>
            <a:off x="-1588" y="6324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1D77A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7" name="object 30"/>
          <p:cNvSpPr>
            <a:spLocks noChangeArrowheads="1"/>
          </p:cNvSpPr>
          <p:nvPr/>
        </p:nvSpPr>
        <p:spPr bwMode="auto">
          <a:xfrm>
            <a:off x="-1588" y="63309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2078A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8" name="object 31"/>
          <p:cNvSpPr>
            <a:spLocks noChangeArrowheads="1"/>
          </p:cNvSpPr>
          <p:nvPr/>
        </p:nvSpPr>
        <p:spPr bwMode="auto">
          <a:xfrm>
            <a:off x="-1588" y="6338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37AA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79" name="object 32"/>
          <p:cNvSpPr>
            <a:spLocks noChangeArrowheads="1"/>
          </p:cNvSpPr>
          <p:nvPr/>
        </p:nvSpPr>
        <p:spPr bwMode="auto">
          <a:xfrm>
            <a:off x="-1588" y="63452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67CA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0" name="object 33"/>
          <p:cNvSpPr>
            <a:spLocks noChangeArrowheads="1"/>
          </p:cNvSpPr>
          <p:nvPr/>
        </p:nvSpPr>
        <p:spPr bwMode="auto">
          <a:xfrm>
            <a:off x="-1588" y="6353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97EA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1" name="object 34"/>
          <p:cNvSpPr>
            <a:spLocks noChangeArrowheads="1"/>
          </p:cNvSpPr>
          <p:nvPr/>
        </p:nvSpPr>
        <p:spPr bwMode="auto">
          <a:xfrm>
            <a:off x="-1588" y="63595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2C80A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2" name="object 35"/>
          <p:cNvSpPr>
            <a:spLocks noChangeArrowheads="1"/>
          </p:cNvSpPr>
          <p:nvPr/>
        </p:nvSpPr>
        <p:spPr bwMode="auto">
          <a:xfrm>
            <a:off x="-1588" y="6367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2F81A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3" name="object 36"/>
          <p:cNvSpPr>
            <a:spLocks noChangeArrowheads="1"/>
          </p:cNvSpPr>
          <p:nvPr/>
        </p:nvSpPr>
        <p:spPr bwMode="auto">
          <a:xfrm>
            <a:off x="-1588" y="63738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383A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4" name="object 37"/>
          <p:cNvSpPr>
            <a:spLocks noChangeArrowheads="1"/>
          </p:cNvSpPr>
          <p:nvPr/>
        </p:nvSpPr>
        <p:spPr bwMode="auto">
          <a:xfrm>
            <a:off x="-1588" y="63817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3585A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5" name="object 38"/>
          <p:cNvSpPr>
            <a:spLocks noChangeArrowheads="1"/>
          </p:cNvSpPr>
          <p:nvPr/>
        </p:nvSpPr>
        <p:spPr bwMode="auto">
          <a:xfrm>
            <a:off x="-1588" y="6389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887A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6" name="object 39"/>
          <p:cNvSpPr>
            <a:spLocks noChangeArrowheads="1"/>
          </p:cNvSpPr>
          <p:nvPr/>
        </p:nvSpPr>
        <p:spPr bwMode="auto">
          <a:xfrm>
            <a:off x="-1588" y="63960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3B89B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7" name="object 40"/>
          <p:cNvSpPr>
            <a:spLocks noChangeArrowheads="1"/>
          </p:cNvSpPr>
          <p:nvPr/>
        </p:nvSpPr>
        <p:spPr bwMode="auto">
          <a:xfrm>
            <a:off x="-1588" y="6403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3E8AB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8" name="object 41"/>
          <p:cNvSpPr>
            <a:spLocks noChangeArrowheads="1"/>
          </p:cNvSpPr>
          <p:nvPr/>
        </p:nvSpPr>
        <p:spPr bwMode="auto">
          <a:xfrm>
            <a:off x="-1588" y="64103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18CB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89" name="object 42"/>
          <p:cNvSpPr>
            <a:spLocks noChangeArrowheads="1"/>
          </p:cNvSpPr>
          <p:nvPr/>
        </p:nvSpPr>
        <p:spPr bwMode="auto">
          <a:xfrm>
            <a:off x="-1588" y="6418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48EB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90" name="object 43"/>
          <p:cNvSpPr>
            <a:spLocks noChangeArrowheads="1"/>
          </p:cNvSpPr>
          <p:nvPr/>
        </p:nvSpPr>
        <p:spPr bwMode="auto">
          <a:xfrm>
            <a:off x="-1588" y="6426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4790B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91" name="object 44"/>
          <p:cNvSpPr>
            <a:spLocks noChangeArrowheads="1"/>
          </p:cNvSpPr>
          <p:nvPr/>
        </p:nvSpPr>
        <p:spPr bwMode="auto">
          <a:xfrm>
            <a:off x="-1588" y="64325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4A92B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92" name="object 45"/>
          <p:cNvSpPr>
            <a:spLocks noChangeArrowheads="1"/>
          </p:cNvSpPr>
          <p:nvPr/>
        </p:nvSpPr>
        <p:spPr bwMode="auto">
          <a:xfrm>
            <a:off x="-1588" y="6440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4D93B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93" name="object 46"/>
          <p:cNvSpPr>
            <a:spLocks noChangeArrowheads="1"/>
          </p:cNvSpPr>
          <p:nvPr/>
        </p:nvSpPr>
        <p:spPr bwMode="auto">
          <a:xfrm>
            <a:off x="-1588" y="6448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095B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94" name="object 47"/>
          <p:cNvSpPr>
            <a:spLocks noChangeArrowheads="1"/>
          </p:cNvSpPr>
          <p:nvPr/>
        </p:nvSpPr>
        <p:spPr bwMode="auto">
          <a:xfrm>
            <a:off x="-1588" y="6454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397B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95" name="object 48"/>
          <p:cNvSpPr>
            <a:spLocks noChangeArrowheads="1"/>
          </p:cNvSpPr>
          <p:nvPr/>
        </p:nvSpPr>
        <p:spPr bwMode="auto">
          <a:xfrm>
            <a:off x="-1588" y="64611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699B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96" name="object 49"/>
          <p:cNvSpPr>
            <a:spLocks noChangeArrowheads="1"/>
          </p:cNvSpPr>
          <p:nvPr/>
        </p:nvSpPr>
        <p:spPr bwMode="auto">
          <a:xfrm>
            <a:off x="-1588" y="6469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599BB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97" name="object 50"/>
          <p:cNvSpPr>
            <a:spLocks noChangeArrowheads="1"/>
          </p:cNvSpPr>
          <p:nvPr/>
        </p:nvSpPr>
        <p:spPr bwMode="auto">
          <a:xfrm>
            <a:off x="-1588" y="6477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5C9C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98" name="object 51"/>
          <p:cNvSpPr>
            <a:spLocks noChangeArrowheads="1"/>
          </p:cNvSpPr>
          <p:nvPr/>
        </p:nvSpPr>
        <p:spPr bwMode="auto">
          <a:xfrm>
            <a:off x="-1588" y="64833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5F9EB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99" name="object 52"/>
          <p:cNvSpPr>
            <a:spLocks noChangeArrowheads="1"/>
          </p:cNvSpPr>
          <p:nvPr/>
        </p:nvSpPr>
        <p:spPr bwMode="auto">
          <a:xfrm>
            <a:off x="-1588" y="6491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2A0B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00" name="object 53"/>
          <p:cNvSpPr>
            <a:spLocks noChangeArrowheads="1"/>
          </p:cNvSpPr>
          <p:nvPr/>
        </p:nvSpPr>
        <p:spPr bwMode="auto">
          <a:xfrm>
            <a:off x="-1588" y="6499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6A2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01" name="object 54"/>
          <p:cNvSpPr>
            <a:spLocks noChangeArrowheads="1"/>
          </p:cNvSpPr>
          <p:nvPr/>
        </p:nvSpPr>
        <p:spPr bwMode="auto">
          <a:xfrm>
            <a:off x="-1588" y="6505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68A4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02" name="object 55"/>
          <p:cNvSpPr>
            <a:spLocks noChangeArrowheads="1"/>
          </p:cNvSpPr>
          <p:nvPr/>
        </p:nvSpPr>
        <p:spPr bwMode="auto">
          <a:xfrm>
            <a:off x="-1588" y="65119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6BA5C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03" name="object 56"/>
          <p:cNvSpPr>
            <a:spLocks noChangeArrowheads="1"/>
          </p:cNvSpPr>
          <p:nvPr/>
        </p:nvSpPr>
        <p:spPr bwMode="auto">
          <a:xfrm>
            <a:off x="-1588" y="65198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6EA7C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04" name="object 57"/>
          <p:cNvSpPr>
            <a:spLocks noChangeArrowheads="1"/>
          </p:cNvSpPr>
          <p:nvPr/>
        </p:nvSpPr>
        <p:spPr bwMode="auto">
          <a:xfrm>
            <a:off x="-1588" y="6527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1A9C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05" name="object 58"/>
          <p:cNvSpPr>
            <a:spLocks noChangeArrowheads="1"/>
          </p:cNvSpPr>
          <p:nvPr/>
        </p:nvSpPr>
        <p:spPr bwMode="auto">
          <a:xfrm>
            <a:off x="-1588" y="65341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74ABC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06" name="object 59"/>
          <p:cNvSpPr>
            <a:spLocks noChangeArrowheads="1"/>
          </p:cNvSpPr>
          <p:nvPr/>
        </p:nvSpPr>
        <p:spPr bwMode="auto">
          <a:xfrm>
            <a:off x="-1588" y="65420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77ADC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07" name="object 60"/>
          <p:cNvSpPr>
            <a:spLocks noChangeArrowheads="1"/>
          </p:cNvSpPr>
          <p:nvPr/>
        </p:nvSpPr>
        <p:spPr bwMode="auto">
          <a:xfrm>
            <a:off x="-1588" y="6550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AAE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08" name="object 61"/>
          <p:cNvSpPr>
            <a:spLocks noChangeArrowheads="1"/>
          </p:cNvSpPr>
          <p:nvPr/>
        </p:nvSpPr>
        <p:spPr bwMode="auto">
          <a:xfrm>
            <a:off x="-1588" y="6556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7DB0C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09" name="object 62"/>
          <p:cNvSpPr>
            <a:spLocks noChangeArrowheads="1"/>
          </p:cNvSpPr>
          <p:nvPr/>
        </p:nvSpPr>
        <p:spPr bwMode="auto">
          <a:xfrm>
            <a:off x="-1588" y="6564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0B2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10" name="object 63"/>
          <p:cNvSpPr>
            <a:spLocks noChangeArrowheads="1"/>
          </p:cNvSpPr>
          <p:nvPr/>
        </p:nvSpPr>
        <p:spPr bwMode="auto">
          <a:xfrm>
            <a:off x="-1588" y="65706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3B4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11" name="object 64"/>
          <p:cNvSpPr>
            <a:spLocks noChangeArrowheads="1"/>
          </p:cNvSpPr>
          <p:nvPr/>
        </p:nvSpPr>
        <p:spPr bwMode="auto">
          <a:xfrm>
            <a:off x="-1588" y="6578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6B6C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12" name="object 65"/>
          <p:cNvSpPr>
            <a:spLocks noChangeArrowheads="1"/>
          </p:cNvSpPr>
          <p:nvPr/>
        </p:nvSpPr>
        <p:spPr bwMode="auto">
          <a:xfrm>
            <a:off x="-1588" y="6586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89B7C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13" name="object 66"/>
          <p:cNvSpPr>
            <a:spLocks noChangeArrowheads="1"/>
          </p:cNvSpPr>
          <p:nvPr/>
        </p:nvSpPr>
        <p:spPr bwMode="auto">
          <a:xfrm>
            <a:off x="-1588" y="65928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8CB9D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14" name="object 67"/>
          <p:cNvSpPr>
            <a:spLocks noChangeArrowheads="1"/>
          </p:cNvSpPr>
          <p:nvPr/>
        </p:nvSpPr>
        <p:spPr bwMode="auto">
          <a:xfrm>
            <a:off x="-1588" y="6600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8FBBD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15" name="object 68"/>
          <p:cNvSpPr>
            <a:spLocks noChangeArrowheads="1"/>
          </p:cNvSpPr>
          <p:nvPr/>
        </p:nvSpPr>
        <p:spPr bwMode="auto">
          <a:xfrm>
            <a:off x="-1588" y="66071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2BDD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16" name="object 69"/>
          <p:cNvSpPr>
            <a:spLocks noChangeArrowheads="1"/>
          </p:cNvSpPr>
          <p:nvPr/>
        </p:nvSpPr>
        <p:spPr bwMode="auto">
          <a:xfrm>
            <a:off x="-1588" y="66151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95BFD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17" name="object 70"/>
          <p:cNvSpPr>
            <a:spLocks noChangeArrowheads="1"/>
          </p:cNvSpPr>
          <p:nvPr/>
        </p:nvSpPr>
        <p:spPr bwMode="auto">
          <a:xfrm>
            <a:off x="-1588" y="66214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9C0D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18" name="object 71"/>
          <p:cNvSpPr>
            <a:spLocks noChangeArrowheads="1"/>
          </p:cNvSpPr>
          <p:nvPr/>
        </p:nvSpPr>
        <p:spPr bwMode="auto">
          <a:xfrm>
            <a:off x="-1588" y="66294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9BC2D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19" name="object 72"/>
          <p:cNvSpPr>
            <a:spLocks noChangeArrowheads="1"/>
          </p:cNvSpPr>
          <p:nvPr/>
        </p:nvSpPr>
        <p:spPr bwMode="auto">
          <a:xfrm>
            <a:off x="-1588" y="66373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9EC4D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20" name="object 73"/>
          <p:cNvSpPr>
            <a:spLocks noChangeArrowheads="1"/>
          </p:cNvSpPr>
          <p:nvPr/>
        </p:nvSpPr>
        <p:spPr bwMode="auto">
          <a:xfrm>
            <a:off x="-1588" y="66436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1C6D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21" name="object 74"/>
          <p:cNvSpPr>
            <a:spLocks noChangeArrowheads="1"/>
          </p:cNvSpPr>
          <p:nvPr/>
        </p:nvSpPr>
        <p:spPr bwMode="auto">
          <a:xfrm>
            <a:off x="-1588" y="66516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A4C8D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22" name="object 75"/>
          <p:cNvSpPr>
            <a:spLocks noChangeArrowheads="1"/>
          </p:cNvSpPr>
          <p:nvPr/>
        </p:nvSpPr>
        <p:spPr bwMode="auto">
          <a:xfrm>
            <a:off x="-1588" y="66579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7C9D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23" name="object 76"/>
          <p:cNvSpPr>
            <a:spLocks noChangeArrowheads="1"/>
          </p:cNvSpPr>
          <p:nvPr/>
        </p:nvSpPr>
        <p:spPr bwMode="auto">
          <a:xfrm>
            <a:off x="-1588" y="66659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AACCD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24" name="object 77"/>
          <p:cNvSpPr>
            <a:spLocks noChangeArrowheads="1"/>
          </p:cNvSpPr>
          <p:nvPr/>
        </p:nvSpPr>
        <p:spPr bwMode="auto">
          <a:xfrm>
            <a:off x="-1588" y="66722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ADC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25" name="object 78"/>
          <p:cNvSpPr>
            <a:spLocks noChangeArrowheads="1"/>
          </p:cNvSpPr>
          <p:nvPr/>
        </p:nvSpPr>
        <p:spPr bwMode="auto">
          <a:xfrm>
            <a:off x="-1588" y="66802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B0CFD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26" name="object 79"/>
          <p:cNvSpPr>
            <a:spLocks noChangeArrowheads="1"/>
          </p:cNvSpPr>
          <p:nvPr/>
        </p:nvSpPr>
        <p:spPr bwMode="auto">
          <a:xfrm>
            <a:off x="-1588" y="66881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3D1E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27" name="object 80"/>
          <p:cNvSpPr>
            <a:spLocks noChangeArrowheads="1"/>
          </p:cNvSpPr>
          <p:nvPr/>
        </p:nvSpPr>
        <p:spPr bwMode="auto">
          <a:xfrm>
            <a:off x="-1588" y="66944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6D2E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28" name="object 81"/>
          <p:cNvSpPr>
            <a:spLocks noChangeArrowheads="1"/>
          </p:cNvSpPr>
          <p:nvPr/>
        </p:nvSpPr>
        <p:spPr bwMode="auto">
          <a:xfrm>
            <a:off x="-1588" y="67024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9D4E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29" name="object 82"/>
          <p:cNvSpPr>
            <a:spLocks noChangeArrowheads="1"/>
          </p:cNvSpPr>
          <p:nvPr/>
        </p:nvSpPr>
        <p:spPr bwMode="auto">
          <a:xfrm>
            <a:off x="-1588" y="67087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BCD6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30" name="object 83"/>
          <p:cNvSpPr>
            <a:spLocks noChangeArrowheads="1"/>
          </p:cNvSpPr>
          <p:nvPr/>
        </p:nvSpPr>
        <p:spPr bwMode="auto">
          <a:xfrm>
            <a:off x="-1588" y="67167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BFD8E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31" name="object 84"/>
          <p:cNvSpPr>
            <a:spLocks noChangeArrowheads="1"/>
          </p:cNvSpPr>
          <p:nvPr/>
        </p:nvSpPr>
        <p:spPr bwMode="auto">
          <a:xfrm>
            <a:off x="-1588" y="672306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2DAE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32" name="object 85"/>
          <p:cNvSpPr>
            <a:spLocks noChangeArrowheads="1"/>
          </p:cNvSpPr>
          <p:nvPr/>
        </p:nvSpPr>
        <p:spPr bwMode="auto">
          <a:xfrm>
            <a:off x="-1588" y="67310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C5DBE7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33" name="object 86"/>
          <p:cNvSpPr>
            <a:spLocks noChangeArrowheads="1"/>
          </p:cNvSpPr>
          <p:nvPr/>
        </p:nvSpPr>
        <p:spPr bwMode="auto">
          <a:xfrm>
            <a:off x="-1588" y="67389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8DDE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34" name="object 87"/>
          <p:cNvSpPr>
            <a:spLocks noChangeArrowheads="1"/>
          </p:cNvSpPr>
          <p:nvPr/>
        </p:nvSpPr>
        <p:spPr bwMode="auto">
          <a:xfrm>
            <a:off x="-1588" y="674528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CCDFE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35" name="object 88"/>
          <p:cNvSpPr>
            <a:spLocks noChangeArrowheads="1"/>
          </p:cNvSpPr>
          <p:nvPr/>
        </p:nvSpPr>
        <p:spPr bwMode="auto">
          <a:xfrm>
            <a:off x="-1588" y="67532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CEE1E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36" name="object 89"/>
          <p:cNvSpPr>
            <a:spLocks noChangeArrowheads="1"/>
          </p:cNvSpPr>
          <p:nvPr/>
        </p:nvSpPr>
        <p:spPr bwMode="auto">
          <a:xfrm>
            <a:off x="-1588" y="67595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1E3E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37" name="object 90"/>
          <p:cNvSpPr>
            <a:spLocks noChangeArrowheads="1"/>
          </p:cNvSpPr>
          <p:nvPr/>
        </p:nvSpPr>
        <p:spPr bwMode="auto">
          <a:xfrm>
            <a:off x="-1588" y="67675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4E4E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38" name="object 91"/>
          <p:cNvSpPr>
            <a:spLocks noChangeArrowheads="1"/>
          </p:cNvSpPr>
          <p:nvPr/>
        </p:nvSpPr>
        <p:spPr bwMode="auto">
          <a:xfrm>
            <a:off x="-1588" y="67754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D7E6E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39" name="object 92"/>
          <p:cNvSpPr>
            <a:spLocks noChangeArrowheads="1"/>
          </p:cNvSpPr>
          <p:nvPr/>
        </p:nvSpPr>
        <p:spPr bwMode="auto">
          <a:xfrm>
            <a:off x="-1588" y="67818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DAE8E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40" name="object 93"/>
          <p:cNvSpPr>
            <a:spLocks noChangeArrowheads="1"/>
          </p:cNvSpPr>
          <p:nvPr/>
        </p:nvSpPr>
        <p:spPr bwMode="auto">
          <a:xfrm>
            <a:off x="-1588" y="67897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DDEAF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41" name="object 94"/>
          <p:cNvSpPr>
            <a:spLocks noChangeArrowheads="1"/>
          </p:cNvSpPr>
          <p:nvPr/>
        </p:nvSpPr>
        <p:spPr bwMode="auto">
          <a:xfrm>
            <a:off x="-1588" y="67976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0EC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42" name="object 95"/>
          <p:cNvSpPr>
            <a:spLocks noChangeArrowheads="1"/>
          </p:cNvSpPr>
          <p:nvPr/>
        </p:nvSpPr>
        <p:spPr bwMode="auto">
          <a:xfrm>
            <a:off x="-1588" y="68040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3EDF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43" name="object 96"/>
          <p:cNvSpPr>
            <a:spLocks noChangeArrowheads="1"/>
          </p:cNvSpPr>
          <p:nvPr/>
        </p:nvSpPr>
        <p:spPr bwMode="auto">
          <a:xfrm>
            <a:off x="-1588" y="68103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6EFF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44" name="object 97"/>
          <p:cNvSpPr>
            <a:spLocks noChangeArrowheads="1"/>
          </p:cNvSpPr>
          <p:nvPr/>
        </p:nvSpPr>
        <p:spPr bwMode="auto">
          <a:xfrm>
            <a:off x="-1588" y="6818313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E9F1F5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45" name="object 98"/>
          <p:cNvSpPr>
            <a:spLocks noChangeArrowheads="1"/>
          </p:cNvSpPr>
          <p:nvPr/>
        </p:nvSpPr>
        <p:spPr bwMode="auto">
          <a:xfrm>
            <a:off x="-1588" y="682625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ECF3F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46" name="object 99"/>
          <p:cNvSpPr>
            <a:spLocks noChangeArrowheads="1"/>
          </p:cNvSpPr>
          <p:nvPr/>
        </p:nvSpPr>
        <p:spPr bwMode="auto">
          <a:xfrm>
            <a:off x="-1588" y="6832600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7620">
            <a:solidFill>
              <a:srgbClr val="EFF5F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47" name="object 100"/>
          <p:cNvSpPr>
            <a:spLocks noChangeArrowheads="1"/>
          </p:cNvSpPr>
          <p:nvPr/>
        </p:nvSpPr>
        <p:spPr bwMode="auto">
          <a:xfrm>
            <a:off x="-1588" y="6840538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89">
            <a:solidFill>
              <a:srgbClr val="F2F6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48" name="object 101"/>
          <p:cNvSpPr>
            <a:spLocks noChangeArrowheads="1"/>
          </p:cNvSpPr>
          <p:nvPr/>
        </p:nvSpPr>
        <p:spPr bwMode="auto">
          <a:xfrm>
            <a:off x="-1588" y="684847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5F8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49" name="object 102"/>
          <p:cNvSpPr>
            <a:spLocks noChangeArrowheads="1"/>
          </p:cNvSpPr>
          <p:nvPr/>
        </p:nvSpPr>
        <p:spPr bwMode="auto">
          <a:xfrm>
            <a:off x="-1588" y="6854825"/>
            <a:ext cx="9147176" cy="0"/>
          </a:xfrm>
          <a:custGeom>
            <a:avLst/>
            <a:gdLst>
              <a:gd name="T0" fmla="*/ 0 w 9146540"/>
              <a:gd name="T1" fmla="*/ 9146540 w 9146540"/>
            </a:gdLst>
            <a:ahLst/>
            <a:cxnLst/>
            <a:rect l="T0" t="0" r="T1" b="0"/>
            <a:pathLst>
              <a:path w="9146540">
                <a:moveTo>
                  <a:pt x="9145270" y="0"/>
                </a:moveTo>
                <a:lnTo>
                  <a:pt x="1270" y="0"/>
                </a:lnTo>
              </a:path>
              <a:path w="9146540">
                <a:moveTo>
                  <a:pt x="1270" y="1"/>
                </a:moveTo>
                <a:lnTo>
                  <a:pt x="9145270" y="0"/>
                </a:lnTo>
              </a:path>
            </a:pathLst>
          </a:custGeom>
          <a:noFill/>
          <a:ln w="8890">
            <a:solidFill>
              <a:srgbClr val="F8FA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50" name="object 103"/>
          <p:cNvSpPr>
            <a:spLocks noChangeArrowheads="1"/>
          </p:cNvSpPr>
          <p:nvPr/>
        </p:nvSpPr>
        <p:spPr bwMode="auto">
          <a:xfrm>
            <a:off x="6275388" y="6324600"/>
            <a:ext cx="728662" cy="482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51" name="object 104"/>
          <p:cNvSpPr>
            <a:spLocks noChangeArrowheads="1"/>
          </p:cNvSpPr>
          <p:nvPr/>
        </p:nvSpPr>
        <p:spPr bwMode="auto">
          <a:xfrm>
            <a:off x="6991350" y="6454775"/>
            <a:ext cx="1389063" cy="233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52" name="object 105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53" name="object 106"/>
          <p:cNvSpPr>
            <a:spLocks noChangeArrowheads="1"/>
          </p:cNvSpPr>
          <p:nvPr/>
        </p:nvSpPr>
        <p:spPr bwMode="auto">
          <a:xfrm>
            <a:off x="0" y="6127750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54" name="object 107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55" name="object 108"/>
          <p:cNvSpPr>
            <a:spLocks noChangeArrowheads="1"/>
          </p:cNvSpPr>
          <p:nvPr/>
        </p:nvSpPr>
        <p:spPr bwMode="auto">
          <a:xfrm>
            <a:off x="0" y="6164263"/>
            <a:ext cx="9142413" cy="38100"/>
          </a:xfrm>
          <a:custGeom>
            <a:avLst/>
            <a:gdLst>
              <a:gd name="T0" fmla="*/ 0 w 9142730"/>
              <a:gd name="T1" fmla="*/ 0 h 38097"/>
              <a:gd name="T2" fmla="*/ 9142730 w 9142730"/>
              <a:gd name="T3" fmla="*/ 38097 h 38097"/>
            </a:gdLst>
            <a:ahLst/>
            <a:cxnLst/>
            <a:rect l="T0" t="T1" r="T2" b="T3"/>
            <a:pathLst>
              <a:path w="9142730" h="38097">
                <a:moveTo>
                  <a:pt x="0" y="38097"/>
                </a:moveTo>
                <a:lnTo>
                  <a:pt x="9142730" y="38097"/>
                </a:lnTo>
                <a:lnTo>
                  <a:pt x="9142730" y="0"/>
                </a:lnTo>
                <a:lnTo>
                  <a:pt x="0" y="0"/>
                </a:lnTo>
                <a:lnTo>
                  <a:pt x="0" y="38097"/>
                </a:lnTo>
                <a:close/>
              </a:path>
            </a:pathLst>
          </a:cu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56" name="object 109"/>
          <p:cNvSpPr>
            <a:spLocks noChangeArrowheads="1"/>
          </p:cNvSpPr>
          <p:nvPr/>
        </p:nvSpPr>
        <p:spPr bwMode="auto">
          <a:xfrm>
            <a:off x="0" y="6205538"/>
            <a:ext cx="9142413" cy="57150"/>
          </a:xfrm>
          <a:custGeom>
            <a:avLst/>
            <a:gdLst>
              <a:gd name="T0" fmla="*/ 0 w 9142730"/>
              <a:gd name="T1" fmla="*/ 0 h 57146"/>
              <a:gd name="T2" fmla="*/ 9142730 w 9142730"/>
              <a:gd name="T3" fmla="*/ 57146 h 57146"/>
            </a:gdLst>
            <a:ahLst/>
            <a:cxnLst/>
            <a:rect l="T0" t="T1" r="T2" b="T3"/>
            <a:pathLst>
              <a:path w="9142730" h="57146">
                <a:moveTo>
                  <a:pt x="0" y="57146"/>
                </a:moveTo>
                <a:lnTo>
                  <a:pt x="9142730" y="57146"/>
                </a:lnTo>
                <a:lnTo>
                  <a:pt x="9142730" y="0"/>
                </a:lnTo>
                <a:lnTo>
                  <a:pt x="0" y="0"/>
                </a:lnTo>
                <a:lnTo>
                  <a:pt x="0" y="57146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357" name="object 110"/>
          <p:cNvSpPr>
            <a:spLocks noChangeArrowheads="1"/>
          </p:cNvSpPr>
          <p:nvPr/>
        </p:nvSpPr>
        <p:spPr bwMode="auto">
          <a:xfrm>
            <a:off x="152400" y="6248400"/>
            <a:ext cx="434975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4325" y="239713"/>
            <a:ext cx="8677275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3370"/>
              </a:lnSpc>
              <a:spcBef>
                <a:spcPts val="168"/>
              </a:spcBef>
              <a:spcAft>
                <a:spcPts val="0"/>
              </a:spcAft>
              <a:defRPr/>
            </a:pPr>
            <a:r>
              <a:rPr sz="2800" b="1" spc="4" dirty="0" err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b="1" spc="-4" dirty="0" err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b="1" spc="4" dirty="0" err="1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800" b="1" dirty="0" err="1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800" b="1" spc="-4" dirty="0" err="1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800" b="1" spc="4" dirty="0" err="1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b="1" dirty="0" err="1">
                <a:solidFill>
                  <a:srgbClr val="003366"/>
                </a:solidFill>
                <a:latin typeface="Arial"/>
                <a:cs typeface="Arial"/>
              </a:rPr>
              <a:t>l</a:t>
            </a:r>
            <a:r>
              <a:rPr sz="2800" b="1" spc="-14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b="1" dirty="0" err="1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dirty="0" err="1">
                <a:solidFill>
                  <a:srgbClr val="003366"/>
                </a:solidFill>
                <a:latin typeface="Arial"/>
                <a:cs typeface="Arial"/>
              </a:rPr>
              <a:t>Esp</a:t>
            </a:r>
            <a:r>
              <a:rPr sz="2800" b="1" spc="-9" dirty="0" err="1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800" b="1" dirty="0" err="1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800" b="1" spc="-9" dirty="0" err="1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800" b="1" dirty="0" err="1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lang="es-PA" sz="2800" b="1" dirty="0">
                <a:solidFill>
                  <a:srgbClr val="003366"/>
                </a:solidFill>
                <a:latin typeface="Arial"/>
                <a:cs typeface="Arial"/>
              </a:rPr>
              <a:t>les</a:t>
            </a:r>
            <a:r>
              <a:rPr sz="2800" b="1" spc="-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– </a:t>
            </a:r>
            <a:r>
              <a:rPr sz="2800" b="1" spc="-4" dirty="0" err="1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800" b="1" spc="4" dirty="0" err="1">
                <a:solidFill>
                  <a:srgbClr val="003366"/>
                </a:solidFill>
                <a:latin typeface="Arial"/>
                <a:cs typeface="Arial"/>
              </a:rPr>
              <a:t>ro</a:t>
            </a:r>
            <a:r>
              <a:rPr sz="2800" b="1" spc="-4" dirty="0" err="1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800" b="1" spc="4" dirty="0" err="1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lang="es-PA" sz="2800" b="1" dirty="0" err="1">
                <a:solidFill>
                  <a:srgbClr val="003366"/>
                </a:solidFill>
                <a:latin typeface="Arial"/>
                <a:cs typeface="Arial"/>
              </a:rPr>
              <a:t>cción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e cig</a:t>
            </a:r>
            <a:r>
              <a:rPr sz="2800" b="1" spc="-9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800" b="1" spc="4" dirty="0">
                <a:solidFill>
                  <a:srgbClr val="003366"/>
                </a:solidFill>
                <a:latin typeface="Arial"/>
                <a:cs typeface="Arial"/>
              </a:rPr>
              <a:t>rr</a:t>
            </a:r>
            <a:r>
              <a:rPr sz="2800" b="1" spc="-4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359" name="object 16"/>
          <p:cNvSpPr txBox="1">
            <a:spLocks noChangeArrowheads="1"/>
          </p:cNvSpPr>
          <p:nvPr/>
        </p:nvSpPr>
        <p:spPr bwMode="auto">
          <a:xfrm>
            <a:off x="306388" y="1066800"/>
            <a:ext cx="177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cs typeface="Arial" charset="0"/>
              </a:rPr>
              <a:t>•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7700" y="1082675"/>
            <a:ext cx="6889750" cy="695325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defRPr/>
            </a:pPr>
            <a:r>
              <a:rPr sz="2400" spc="-9" dirty="0">
                <a:latin typeface="Arial"/>
                <a:cs typeface="Arial"/>
              </a:rPr>
              <a:t>S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stema </a:t>
            </a:r>
            <a:r>
              <a:rPr sz="2400" spc="-4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Con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ol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lang="es-PA" sz="2400" dirty="0">
                <a:latin typeface="Arial"/>
                <a:cs typeface="Arial"/>
              </a:rPr>
              <a:t>y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lang="es-PA" sz="2400" spc="-9" dirty="0">
                <a:latin typeface="Arial"/>
                <a:cs typeface="Arial"/>
              </a:rPr>
              <a:t>Seguimiento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d</a:t>
            </a:r>
            <a:r>
              <a:rPr lang="es-PA" sz="2400" spc="-4" dirty="0">
                <a:latin typeface="Arial"/>
                <a:cs typeface="Arial"/>
              </a:rPr>
              <a:t>e 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lang="es-PA" sz="2400" spc="-9" dirty="0">
                <a:latin typeface="Arial"/>
                <a:cs typeface="Arial"/>
              </a:rPr>
              <a:t>Producción de c</a:t>
            </a:r>
            <a:r>
              <a:rPr sz="2400" spc="-9" dirty="0" err="1">
                <a:latin typeface="Arial"/>
                <a:cs typeface="Arial"/>
              </a:rPr>
              <a:t>i</a:t>
            </a:r>
            <a:r>
              <a:rPr sz="2400" spc="-4" dirty="0" err="1">
                <a:latin typeface="Arial"/>
                <a:cs typeface="Arial"/>
              </a:rPr>
              <a:t>g</a:t>
            </a:r>
            <a:r>
              <a:rPr sz="2400" dirty="0" err="1">
                <a:latin typeface="Arial"/>
                <a:cs typeface="Arial"/>
              </a:rPr>
              <a:t>arros</a:t>
            </a:r>
            <a:r>
              <a:rPr sz="2400" dirty="0">
                <a:latin typeface="Arial"/>
                <a:cs typeface="Arial"/>
              </a:rPr>
              <a:t>- Sc</a:t>
            </a:r>
            <a:r>
              <a:rPr sz="2400" spc="-9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rp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361" name="object 14"/>
          <p:cNvSpPr txBox="1">
            <a:spLocks noChangeArrowheads="1"/>
          </p:cNvSpPr>
          <p:nvPr/>
        </p:nvSpPr>
        <p:spPr bwMode="auto">
          <a:xfrm>
            <a:off x="7551738" y="1082675"/>
            <a:ext cx="4095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11362" name="object 13"/>
          <p:cNvSpPr txBox="1">
            <a:spLocks noChangeArrowheads="1"/>
          </p:cNvSpPr>
          <p:nvPr/>
        </p:nvSpPr>
        <p:spPr bwMode="auto">
          <a:xfrm>
            <a:off x="306388" y="2320925"/>
            <a:ext cx="177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n-US" sz="2400">
                <a:cs typeface="Arial" charset="0"/>
              </a:rPr>
              <a:t>•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7700" y="2336800"/>
            <a:ext cx="285750" cy="1325563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  <a:p>
            <a:pPr algn="ctr">
              <a:lnSpc>
                <a:spcPct val="96000"/>
              </a:lnSpc>
              <a:spcBef>
                <a:spcPts val="963"/>
              </a:spcBef>
            </a:pPr>
            <a:r>
              <a:rPr lang="en-US" sz="2400">
                <a:cs typeface="Arial" charset="0"/>
              </a:rPr>
              <a:t>•</a:t>
            </a:r>
          </a:p>
          <a:p>
            <a:pPr algn="ctr">
              <a:lnSpc>
                <a:spcPct val="96000"/>
              </a:lnSpc>
              <a:spcBef>
                <a:spcPts val="1225"/>
              </a:spcBef>
            </a:pPr>
            <a:r>
              <a:rPr lang="en-US" sz="2400">
                <a:cs typeface="Arial" charset="0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69963" y="2336800"/>
            <a:ext cx="7894637" cy="25400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r>
              <a:rPr lang="es-PA" sz="2400" b="1">
                <a:cs typeface="Arial" charset="0"/>
              </a:rPr>
              <a:t>Que es</a:t>
            </a:r>
            <a:r>
              <a:rPr lang="en-US" sz="2400" b="1">
                <a:cs typeface="Arial" charset="0"/>
              </a:rPr>
              <a:t>?</a:t>
            </a:r>
            <a:endParaRPr lang="en-US" sz="2400">
              <a:cs typeface="Arial" charset="0"/>
            </a:endParaRPr>
          </a:p>
          <a:p>
            <a:pPr marL="12700">
              <a:lnSpc>
                <a:spcPct val="137000"/>
              </a:lnSpc>
              <a:spcBef>
                <a:spcPts val="575"/>
              </a:spcBef>
            </a:pPr>
            <a:r>
              <a:rPr lang="es-PA" sz="2400">
                <a:cs typeface="Arial" charset="0"/>
              </a:rPr>
              <a:t>E</a:t>
            </a:r>
            <a:r>
              <a:rPr lang="en-US" sz="2400">
                <a:cs typeface="Arial" charset="0"/>
              </a:rPr>
              <a:t>quip</a:t>
            </a:r>
            <a:r>
              <a:rPr lang="es-PA" sz="2400">
                <a:cs typeface="Arial" charset="0"/>
              </a:rPr>
              <a:t>o para contabilizar la producción</a:t>
            </a:r>
          </a:p>
          <a:p>
            <a:pPr marL="12700">
              <a:lnSpc>
                <a:spcPct val="137000"/>
              </a:lnSpc>
              <a:spcBef>
                <a:spcPts val="575"/>
              </a:spcBef>
            </a:pPr>
            <a:r>
              <a:rPr lang="es-PA" sz="2400">
                <a:cs typeface="Arial" charset="0"/>
              </a:rPr>
              <a:t>dispositivos para el control, registro, grabación y transmisión la cantidad medida por la RFB</a:t>
            </a:r>
            <a:r>
              <a:rPr lang="en-US" sz="2400">
                <a:cs typeface="Arial" charset="0"/>
              </a:rPr>
              <a:t> </a:t>
            </a:r>
            <a:endParaRPr lang="es-PA" sz="2400">
              <a:cs typeface="Arial" charset="0"/>
            </a:endParaRPr>
          </a:p>
        </p:txBody>
      </p:sp>
      <p:sp>
        <p:nvSpPr>
          <p:cNvPr id="11365" name="object 10"/>
          <p:cNvSpPr txBox="1">
            <a:spLocks noChangeArrowheads="1"/>
          </p:cNvSpPr>
          <p:nvPr/>
        </p:nvSpPr>
        <p:spPr bwMode="auto">
          <a:xfrm>
            <a:off x="1047750" y="3714750"/>
            <a:ext cx="17129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11366" name="object 9"/>
          <p:cNvSpPr txBox="1">
            <a:spLocks noChangeArrowheads="1"/>
          </p:cNvSpPr>
          <p:nvPr/>
        </p:nvSpPr>
        <p:spPr bwMode="auto">
          <a:xfrm>
            <a:off x="2773363" y="3714750"/>
            <a:ext cx="5619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11367" name="object 8"/>
          <p:cNvSpPr txBox="1">
            <a:spLocks noChangeArrowheads="1"/>
          </p:cNvSpPr>
          <p:nvPr/>
        </p:nvSpPr>
        <p:spPr bwMode="auto">
          <a:xfrm>
            <a:off x="3349625" y="3714750"/>
            <a:ext cx="1778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11368" name="object 7"/>
          <p:cNvSpPr txBox="1">
            <a:spLocks noChangeArrowheads="1"/>
          </p:cNvSpPr>
          <p:nvPr/>
        </p:nvSpPr>
        <p:spPr bwMode="auto">
          <a:xfrm>
            <a:off x="5143500" y="3714750"/>
            <a:ext cx="12207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11369" name="object 6"/>
          <p:cNvSpPr txBox="1">
            <a:spLocks noChangeArrowheads="1"/>
          </p:cNvSpPr>
          <p:nvPr/>
        </p:nvSpPr>
        <p:spPr bwMode="auto">
          <a:xfrm>
            <a:off x="6378575" y="3714750"/>
            <a:ext cx="5095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11370" name="object 5"/>
          <p:cNvSpPr txBox="1">
            <a:spLocks noChangeArrowheads="1"/>
          </p:cNvSpPr>
          <p:nvPr/>
        </p:nvSpPr>
        <p:spPr bwMode="auto">
          <a:xfrm>
            <a:off x="6902450" y="3714750"/>
            <a:ext cx="2413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11371" name="object 4"/>
          <p:cNvSpPr txBox="1">
            <a:spLocks noChangeArrowheads="1"/>
          </p:cNvSpPr>
          <p:nvPr/>
        </p:nvSpPr>
        <p:spPr bwMode="auto">
          <a:xfrm>
            <a:off x="7156450" y="3714750"/>
            <a:ext cx="6794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50"/>
              </a:lnSpc>
              <a:spcBef>
                <a:spcPts val="125"/>
              </a:spcBef>
            </a:pPr>
            <a:endParaRPr lang="en-US" sz="2400">
              <a:cs typeface="Arial" charset="0"/>
            </a:endParaRPr>
          </a:p>
        </p:txBody>
      </p:sp>
      <p:sp>
        <p:nvSpPr>
          <p:cNvPr id="11372" name="object 3"/>
          <p:cNvSpPr txBox="1">
            <a:spLocks noChangeArrowheads="1"/>
          </p:cNvSpPr>
          <p:nvPr/>
        </p:nvSpPr>
        <p:spPr bwMode="auto">
          <a:xfrm>
            <a:off x="8713788" y="6316663"/>
            <a:ext cx="1508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1525"/>
              </a:lnSpc>
              <a:spcBef>
                <a:spcPts val="75"/>
              </a:spcBef>
            </a:pPr>
            <a:r>
              <a:rPr lang="en-US" sz="1400">
                <a:cs typeface="Arial" charset="0"/>
              </a:rPr>
              <a:t>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87388" y="6469063"/>
            <a:ext cx="1803400" cy="203200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lnSpc>
                <a:spcPts val="1530"/>
              </a:lnSpc>
              <a:spcBef>
                <a:spcPts val="76"/>
              </a:spcBef>
              <a:spcAft>
                <a:spcPts val="0"/>
              </a:spcAft>
              <a:defRPr/>
            </a:pPr>
            <a:r>
              <a:rPr sz="1400" spc="-4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9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9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é</a:t>
            </a:r>
            <a:r>
              <a:rPr sz="1400" spc="4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io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 </a:t>
            </a:r>
            <a:r>
              <a:rPr sz="1400" spc="-4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9" dirty="0">
                <a:latin typeface="Arial"/>
                <a:cs typeface="Arial"/>
              </a:rPr>
              <a:t>z</a:t>
            </a:r>
            <a:r>
              <a:rPr sz="1400" dirty="0">
                <a:latin typeface="Arial"/>
                <a:cs typeface="Arial"/>
              </a:rPr>
              <a:t>enda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537</Words>
  <Application>Microsoft Office PowerPoint</Application>
  <PresentationFormat>Presentación en pantalla (4:3)</PresentationFormat>
  <Paragraphs>134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Calibri</vt:lpstr>
      <vt:lpstr>Arial</vt:lpstr>
      <vt:lpstr>Wingdings</vt:lpstr>
      <vt:lpstr>Times New Roman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 </cp:lastModifiedBy>
  <cp:revision>12</cp:revision>
  <dcterms:modified xsi:type="dcterms:W3CDTF">2013-10-29T11:01:20Z</dcterms:modified>
</cp:coreProperties>
</file>